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91" r:id="rId5"/>
    <p:sldId id="492" r:id="rId6"/>
    <p:sldId id="691" r:id="rId7"/>
    <p:sldId id="692" r:id="rId8"/>
    <p:sldId id="693" r:id="rId9"/>
    <p:sldId id="694" r:id="rId10"/>
    <p:sldId id="695" r:id="rId11"/>
    <p:sldId id="696" r:id="rId12"/>
    <p:sldId id="697" r:id="rId13"/>
    <p:sldId id="698" r:id="rId14"/>
    <p:sldId id="699" r:id="rId15"/>
    <p:sldId id="700" r:id="rId16"/>
    <p:sldId id="701" r:id="rId17"/>
    <p:sldId id="704" r:id="rId18"/>
    <p:sldId id="705" r:id="rId19"/>
    <p:sldId id="706" r:id="rId20"/>
    <p:sldId id="707" r:id="rId21"/>
    <p:sldId id="708" r:id="rId22"/>
    <p:sldId id="709" r:id="rId23"/>
    <p:sldId id="710" r:id="rId24"/>
    <p:sldId id="711" r:id="rId25"/>
    <p:sldId id="712" r:id="rId26"/>
    <p:sldId id="713" r:id="rId27"/>
    <p:sldId id="714" r:id="rId28"/>
    <p:sldId id="718" r:id="rId29"/>
    <p:sldId id="719" r:id="rId30"/>
    <p:sldId id="720" r:id="rId31"/>
    <p:sldId id="721" r:id="rId32"/>
    <p:sldId id="722" r:id="rId33"/>
    <p:sldId id="723" r:id="rId34"/>
    <p:sldId id="727" r:id="rId35"/>
    <p:sldId id="728" r:id="rId36"/>
    <p:sldId id="729" r:id="rId37"/>
    <p:sldId id="730" r:id="rId38"/>
    <p:sldId id="731" r:id="rId39"/>
    <p:sldId id="732" r:id="rId40"/>
    <p:sldId id="733" r:id="rId41"/>
    <p:sldId id="734" r:id="rId42"/>
    <p:sldId id="735" r:id="rId43"/>
    <p:sldId id="736" r:id="rId44"/>
    <p:sldId id="739" r:id="rId45"/>
    <p:sldId id="740" r:id="rId46"/>
    <p:sldId id="741" r:id="rId47"/>
    <p:sldId id="742" r:id="rId48"/>
    <p:sldId id="743" r:id="rId49"/>
    <p:sldId id="744" r:id="rId50"/>
    <p:sldId id="745" r:id="rId51"/>
    <p:sldId id="746" r:id="rId52"/>
    <p:sldId id="446" r:id="rId5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2:53:04.9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10237 4434 135 0,'0'0'107'0,"0"0"-21"16,0 0-39-16,0 0 8 16,0 0 11-16,0 0-36 15,0 0 19-15,0 0 3 16,31-59-51-16,-29 57 0 15,-2 2 2-15,0 0 4 16,0 0 7-16,0 0-3 0,0 0 3 16,0 0-11-16,0 0-3 15,0 0 6-15,0 0-6 16,0 0-1-16,-2 0-8 16,-19 13-10-16,-13 10 19 15,-12 16 8-15,-3 13-7 16,3 11 4-16,10 9-5 15,7 5 2-15,12 0-1 16,11 1-1-16,6 5 2 16,6-1-2-16,23 0 0 0,11-9-4 15,11-10-10 1,15-13 13-16,7-14-30 0,9-22-34 16,10-14-125-16</inkml:trace>
  <inkml:trace contextRef="#ctx0" brushRef="#br0" timeOffset="581.43">10825 4492 423 0,'0'0'72'0,"0"0"3"15,0 0-6-15,0 0-27 0,0 0 2 16,0 0-27 0,0 0-4-16,-15-44-13 0,15 44-8 15,-5 18-13-15,2 14 20 16,-4 11 1-16,-5 3 0 15,-1 0 0-15,0 0 0 16,-2-4 0-16,4-4 2 16,2-2 0-16,-1-6-1 15,6-5 0-15,1-4-1 16,3-6-1-16,0-3 1 16,0-4-5-16,0-1-3 15,2-1 2-15,11-2 4 16,8-2-3-16,12-2 5 15,13 0 8-15,7-6 4 16,6-5-12-16,-2 2-5 0,-3 5-28 16,-5 3-61-16,-7-1-51 15,-13-1-193-15</inkml:trace>
  <inkml:trace contextRef="#ctx0" brushRef="#br0" timeOffset="816.77">11299 4911 472 0,'0'0'52'16,"0"0"-24"-16,0 0-18 0,0 0-5 16,0 0-5-16,0 0-6 15,4 29 6-15,-1-10 11 16,-1 8 2-16,-1 4-5 15,-1 5 0-15,0 1-1 16,0 1-7-16,0-3 0 16,0-10-107-16,5-12-256 15</inkml:trace>
  <inkml:trace contextRef="#ctx0" brushRef="#br0" timeOffset="1430.69">11623 4763 69 0,'0'0'538'16,"0"0"-478"-16,0 0 3 16,0 0-63-16,0 0-18 15,0 0 0-15,1 26 18 16,0 9 1-16,2 4 1 15,-3 4 3-15,0-2 0 16,0-4-5-16,0-11 4 16,0-7 0-16,0-9-1 15,0-6 0-15,0-4 3 0,0-3 15 16,3-24-21 0,2-15-22-16,1-4-1 0,-2 1 1 15,3 6 22-15,-3 7 5 16,5 8-3-16,0 8-2 15,3 6 0-15,3 9-4 16,-2 1-1-16,5 0-2 16,0 19 1-16,0 0 6 15,0 6-1-15,-3-3 0 16,-1-2-3-16,0-5 3 16,-1-6-12-16,-2-5-18 15,-1-4 13-15,5-7 18 16,0-22 0-16,3-5-2 15,-4-7 2-15,-3-2 7 16,-3 4 25-16,-2 4 7 0,0 10 9 16,-3 11-42-16,1 8-4 15,-1 6-2-15,2 5-21 16,2 15 19-16,-2 12-4 16,-2 8 0-16,-3 8 1 15,0 5 5-15,-3 3 1 16,-6 2 3-16,1-5-2 15,-2-2-2-15,8-7-14 16,2-10-141-16,0-18-190 16</inkml:trace>
  <inkml:trace contextRef="#ctx0" brushRef="#br0" timeOffset="1616.9">12196 5104 733 0,'0'0'0'16,"0"0"-25"-16,0 0 13 16,0 0 9-16,25 71 3 15,-18-47 1-15,2 0 2 16,-3-2-3-16,-1-1-8 16,-1-4-98-16,1-9-41 15,-2-8-264-15</inkml:trace>
  <inkml:trace contextRef="#ctx0" brushRef="#br0" timeOffset="1979.71">12618 4624 582 0,'0'0'32'0,"0"0"60"16,0 0-31-16,0 0-43 15,0 0-18-15,0 0-18 0,0-15-4 16,0 43 17-16,0 11 5 16,1 12 5-16,-1 7-2 15,0 4-3-15,0 0 2 16,0-2 0-16,0-12 0 15,0-12 2-15,2-11-4 16,14-8 0-16,7-10-1 16,13-5-7-16,11-2-8 15,5 0-31-15,0 0-35 16,-7-6-23-16,-9-2-92 16</inkml:trace>
  <inkml:trace contextRef="#ctx0" brushRef="#br0" timeOffset="2210.06">12695 4688 404 0,'0'0'5'0,"0"0"7"16,0 0 60-16,0 0-49 15,0 0-23-15,0 0-9 16,-33-50 9-16,48 50 9 15,14 0 36-15,9 0 9 16,5 0-32-16,0-1-16 16,5-1-6-16,-3 0-8 0,1 1-72 15,-8-3-62 1,-13 0-249-16</inkml:trace>
  <inkml:trace contextRef="#ctx0" brushRef="#br0" timeOffset="2427.5">12529 4863 249 0,'0'0'1'0,"0"0"32"16,0 0 47-16,0 0 24 16,0 0-25-16,0 0-25 15,68 14 25-15,-25-14-47 16,13-2-17-16,3-6-11 15,-4-4-4-15,0 2-16 0,-6-1-74 16,-5-2 4-16,-6-1-114 16</inkml:trace>
  <inkml:trace contextRef="#ctx0" brushRef="#br0" timeOffset="2745.94">13182 4316 717 0,'0'0'4'0,"0"0"7"16,0 0-6-16,0 0-5 16,80-63 0-16,-64 82-6 15,-2 18 0-15,4 15 0 16,-6 21 6-16,-5 16-4 15,-7 9 4-15,0 3 4 16,-9-4 3-16,-9-17-6 16,-4-15 2-16,1-14-1 15,1-15 0-15,1-9 1 16,3-13 2-16,-1-10-5 16,-2-4-39-16,5-1-69 15,4-23-113-15</inkml:trace>
  <inkml:trace contextRef="#ctx0" brushRef="#br0" timeOffset="2929.58">13170 5043 725 0,'0'0'36'0,"0"0"36"15,0 0-37-15,0 0-35 16,0 0-13-16,0 0-65 15,7-1-13-15,-2 1-56 16,0 0-56-16</inkml:trace>
  <inkml:trace contextRef="#ctx0" brushRef="#br0" timeOffset="18796.86">9633 7524 273 0,'0'0'119'0,"0"0"-38"15,0 0-34-15,0 0 5 16,0 0-24-16,0 0-8 16,0 0-13-16,0 0 2 15,35-54-2-15,-30 50 3 0,-3 2-1 16,-1-1 14-1,-1 3 4-15,0 0-18 0,0 0-9 16,0 0 0-16,0 0 0 16,0 0-6-16,2 0-5 15,8 0-4-15,7 0 15 16,8 0 3-16,6 5-1 16,8-1-1-16,4 0-1 15,2 3 0-15,9-2-1 16,7-1-4-16,12 1 5 15,11 0 0-15,6-2-1 16,3 0 2-16,-1-2-2 16,1 0-1-16,-1-1 2 15,4 2 0-15,1-1 0 16,3 0-7-16,0 3-3 0,-6-1 0 16,-8-2 0-16,-8-1 5 15,-11 0 4-15,-3 1 2 16,-7-1 0-16,-8 3-1 15,-6 2 1-15,-3-1-2 16,0 2 2-16,-1-3-2 16,3-2 2-16,4-1-2 15,2 0 2-15,4 0-2 16,2 0 4-16,-6-4-2 16,-7-3 3-16,-6 2 1 15,-10 3 1-15,-4 1-4 16,0 1-2-16,1 0 0 0,1 0-2 15,-4 0 2 1,2 0 1-16,-3 0 0 0,-8 0-1 16,-4 0 1-16,-4 0 5 15,-2 0 37-15,0 0 27 16,0-7-35-16,0 0-20 16,0-2 1-16,0 3-16 15,-8 1-1-15,-10 2-3 16,-8 3-3-16,-10 0-64 15,-5 3-18-15,7 10-70 16,13-8-182-16</inkml:trace>
  <inkml:trace contextRef="#ctx0" brushRef="#br0" timeOffset="31384.76">20444 3030 330 0,'0'0'112'0,"0"0"-10"16,0 0-52-16,0 0-7 15,0 0-11-15,0 0-14 16,0 0-5-16,0 0-5 16,-4 1-8-16,0 8-7 15,-6 13 0-15,-6 10 6 16,-10 11 2-16,-8 8 0 16,-1 3-1-16,-4 0 0 15,2-2 2-15,9-8-2 16,9-11 2-16,6-12-1 15,11-13-1-15,2-8 1 16,0-5 6-16,25-30 43 0,17-15-50 16,13-8-72-16,2-6 44 15,-8 0 9-15,-9-1 19 16,-2 0 10 0,-2 4-8-16,-5 8 13 0,-6 8-4 15,-6 15 7-15,-8 15-14 16,-1 13 0-16,-2 2-4 15,0 22-16-15,0 16 11 16,-3 13-2-16,-5 9 4 16,0 4 2-16,-9 3 1 15,-3-4 2-15,-1-4-2 16,4-11 0-16,4-7 0 16,-1-7-27-16,-4-10-61 15,-2-18-75-15,0-6-196 16</inkml:trace>
  <inkml:trace contextRef="#ctx0" brushRef="#br0" timeOffset="31917.51">20402 3180 368 0,'0'0'59'0,"108"-9"-16"16,-28 6 19-16,14-5 0 15,2 2-7-15,-7-4-37 16,-14 0-7-16,-19 0 8 16,-24 3 5-16,-16 3 22 15,-13 1 18-15,-3 3-15 16,0 0-38-16,0 0-11 0,-9 0-9 16,-13 11-1-16,-7 10 4 15,-2 8 6-15,7 5-10 16,12 5-1-16,12 2-9 15,2 2 4-15,40-4-1 16,25-15-31-16,22-19 40 16,9-6 4-16,-6-32 4 15,-12-6 13-15,-14-7 20 16,-12 0 5-16,-13 0-30 16,-14-1-1-16,-12 5-2 15,-15 2-3-15,0 9-2 0,-12 7 0 16,-4 10-4-1,8 8 4-15,2 6 0 0,6 0-7 16,-3 23-49-16,2 13 56 16,-1 14 0-16,2 6-2 15,0 3 2-15,0-1 0 16,0-8-1-16,9-6 2 16,-2-6 1-16,1-8-1 15,0-13 0-15,-4-5-1 16,0-10-4-16,-1-2-1 15,2-2-6-15,1-22-80 16,-6-8-520-16</inkml:trace>
  <inkml:trace contextRef="#ctx0" brushRef="#br0" timeOffset="32094.82">21569 3248 95 0,'0'0'571'16,"0"0"-446"-16,0 0-60 15,0 0-47-15,0 0-18 16,0 0-11-16,65-39 11 16,-23 46 1-16,6 3-1 15,5 1-4-15,1 1-45 16,0-2-56-16,1-6-100 16</inkml:trace>
  <inkml:trace contextRef="#ctx0" brushRef="#br0" timeOffset="32290.45">21926 3542 122 0,'0'0'578'15,"0"0"-451"-15,0 0-71 16,0 0-56-16,0 0-6 15,0 0-36-15,26-8-76 16,-22 0-104-16</inkml:trace>
  <inkml:trace contextRef="#ctx0" brushRef="#br0" timeOffset="34282.8">20747 4065 267 0,'0'0'98'0,"0"0"-14"15,0 0-8-15,0 0-19 16,0 0-10-16,0 0 3 16,13-47-10-16,-13 46 3 15,1 0-7-15,-1 1-14 16,0 0-21-16,0 0-1 15,2 4-17-15,-2 18 1 16,3 14 14-16,-3 10 2 0,0 12-3 16,0 7 3-1,-7 1 1-15,-1-6-1 0,2-5 2 16,2-5-1-16,1 1-1 16,1-6 1-16,2-6-2 15,0-7-18-15,0-12-64 16,2-14-37-16,13-6-92 15,4-11-106-15</inkml:trace>
  <inkml:trace contextRef="#ctx0" brushRef="#br0" timeOffset="35326.72">20845 3967 184 0,'0'0'59'0,"0"0"-3"16,0 0 0-16,0 0-34 0,0 0-22 15,0 0 2-15,45-4 67 16,4 4 4-16,14 0-13 16,16 0-26-16,1 0-12 15,1-4-10-15,1-2-10 16,3 3-2-16,-4-2 0 15,-1 3-2-15,-10 2-10 16,-9 0 12-16,-11 0 0 16,-16 0 6-16,-13 0-3 15,-12 0 0-15,-6 0-2 16,-3 0-1-16,0 0-6 16,0 0-8-16,1 0-3 15,1 5 8-15,-2 2 9 16,0-3 0-16,0 0 2 0,0-3-1 15,0-1 0-15,0 3 1 16,0-3-1-16,0 5-1 16,0 4-2-16,1 3 2 15,2 5 0-15,4 4 0 16,1 7 0-16,0 8 0 16,3 9 1-16,-4 8-1 15,1 7-1-15,0 3 1 16,-1-1 0-16,-1 2 1 15,-1-3-1-15,-2-1 4 16,0-3-4-16,3-9 2 16,-2-8-1-16,3-9 3 15,-1-4-3-15,-1-6 1 0,0-6 1 16,-2-8-3-16,-2-3 0 16,-1-4-9-16,0 0 9 15,0 0 44-15,0 0 65 16,-1-7-83-16,-9-3 4 15,3 1 7-15,-2 0-28 16,2 0-5-16,1 3-4 16,-1 1 1-16,3 1-1 15,3 2 0-15,1 2 0 16,0-1-3-16,-8 1-6 16,-7 0-9-16,-13 0-11 15,-14 3 15-15,-13 6 4 16,-15-1-8-16,-12 1 12 0,-18-4-17 15,-4-2-3-15,-8-3-1 16,0 0-1-16,3 0-10 16,7 0 8-16,11-8 28 15,23 3 2-15,23-1 2 16,23 3 2-16,14 3 21 16,7 0 6-16,1 0-28 15,0 0-2-15,0 0 7 16,0-3 7-16,0 3 1 15,0-2 1-15,0 2-3 16,0-2-14-16,3 1-2 16,4 1 2-16,2 0-53 0,-3 0-52 15,-6 0-122-15</inkml:trace>
  <inkml:trace contextRef="#ctx0" brushRef="#br0" timeOffset="35500.61">20720 4739 20 0,'0'0'576'0,"0"0"-440"16,0 0-82-16,0 0-54 16,0 0-21-16,0 0-128 15,22-24 35-15,-7 26-145 16</inkml:trace>
  <inkml:trace contextRef="#ctx0" brushRef="#br0" timeOffset="37611.92">21045 4218 271 0,'0'0'121'0,"0"0"-70"0,0 0 35 16,0 0-29-16,0 0-2 15,0 0-12-15,0-30-21 16,0 30-14-16,0 0-8 16,0 0-6-16,-3 0-10 15,-9 16 2-15,-5 7 14 16,-5 8 1-16,-1 3 0 15,-1 2 0-15,2-3-1 16,5-5 1-16,4-6 1 16,8-8-2-16,2-5 0 15,3-9-2-15,0 0-5 16,10 0 7-16,20-6 9 16,11-10-3-16,3-1-6 15,-4 3-5-15,-7 6 4 16,-6 3-2-16,-5 5 1 0,-2 0 1 15,-2 0-3-15,-4 13 1 16,-1 4-2-16,-4 5 4 16,-6 1-5-16,-3 5 2 15,0 2-1-15,-2 0 1 16,-10-2 0-16,-3-5 4 16,2-6-3-16,0-5 3 15,-1-2 0-15,-2-6 0 16,-2 1 11-16,-6-3 1 15,-3-2 3-15,-1 0-3 0,-1 0-4 16,1 0 1 0,1-8 0-16,9 0-5 0,3 1-1 15,6-1-3 1,5 3-3-16,-1 1-85 0,4-4-121 16,1-3-213-16</inkml:trace>
  <inkml:trace contextRef="#ctx0" brushRef="#br0" timeOffset="37944.77">21111 4241 134 0,'0'0'236'0,"0"0"-222"15,0 0-3-15,0 0 30 16,0 0 31-16,0 0-22 16,110 6 20-16,-74-6-19 15,6-4-26-15,3-5-10 16,5-1-10-16,0 3-3 15,-4 2-4-15,-11 2-26 16,-17 3-5-16,-10 0-40 0,-8 0-57 16,-8 0-82-1,-21 0-27-15</inkml:trace>
  <inkml:trace contextRef="#ctx0" brushRef="#br0" timeOffset="38118.85">21443 4279 447 0,'0'0'106'0,"0"0"12"16,0 0-59-16,0 0-59 16,0 0-68-16,0 0-185 0,-3-8-99 15</inkml:trace>
  <inkml:trace contextRef="#ctx0" brushRef="#br0" timeOffset="38826.78">21358 4478 298 0,'0'0'156'16,"0"0"-22"-16,0 0-7 16,0 0-48-16,0 0-67 15,0 0-12-15,-12-10-10 16,17 29 10-16,13 6 6 16,4 6 3-16,1 0-4 15,3-4-1-15,-8-11 0 0,-5-9-3 16,-5-7 1-16,-3 0 17 15,8-11 44-15,0-9-52 16,1-3-11-16,-7 1 5 16,-5 3-4-16,-2 5 0 15,0 6 0-15,0 4-1 16,0 4 0-16,0 0-8 16,3 0-9-16,3 4-6 15,4 10 23-15,7 3 0 16,-1 1 1-16,0-2-1 15,2-4 1-15,-7-6-1 16,-4-3 0-16,-2-3 0 16,-3 0 6-16,6-3 3 15,3-17 15-15,2-5-16 0,0-2-4 16,-5-2-1-16,-4 4-2 16,-4 2 2-16,0 3-3 15,0 2-2-15,-6 3 2 16,-1 4 0-16,1 4 0 15,3 4-3-15,1 3-15 16,-3 0-36-16,-4 3-68 16,-5 11-10-16,-1-1-70 15</inkml:trace>
  <inkml:trace contextRef="#ctx0" brushRef="#br0" timeOffset="44080.29">22704 4052 81 0,'0'0'82'16,"0"0"15"-16,0 0-12 15,0 0-15-15,0 0 3 16,0 0-8-16,10-38-14 16,-10 33 2-16,0 2-7 15,1-2-12-15,1 3 6 16,0-1-14-16,-2 2-13 15,0 1-10-15,0 0-3 16,0 0-6-16,0 6-12 0,0 18 8 16,0 13 9-1,0 7 1-15,0 10-1 0,-11 4 1 16,-5 4-2-16,0-1 2 16,-1-2 0-16,7-8 3 15,4-4-3-15,4-11 0 16,2-11 1-16,0-12-1 15,0-8-1-15,0-3-2 16,0-2-6-16,0 1 0 16,0 1-2-16,0 0-93 15,0 1-43-15,0-3-124 16</inkml:trace>
  <inkml:trace contextRef="#ctx0" brushRef="#br0" timeOffset="44638.44">22741 3967 116 0,'0'0'73'0,"0"0"-39"16,0 0 38-16,89 0 4 15,-29 0-27-15,13 0 16 16,15 0-4-16,11 0-34 15,8 0-4-15,1-3-5 0,-6 1 4 16,-9 1-5-16,-13-2-12 16,-12 1 4-16,-16-1-1 15,-19 0-8-15,-16-1 3 16,-11 1 0-16,-6 2 17 16,0 0-12-16,-20 1-8 15,-24 0-117-15,-17 0-78 16,-11 5-130-16</inkml:trace>
  <inkml:trace contextRef="#ctx0" brushRef="#br0" timeOffset="45249.65">22734 4693 84 0,'0'0'79'0,"89"3"1"16,-32 1 3-16,7 1-24 16,10-2-14-16,6 4 10 0,5-4-1 15,6 1-45-15,4-1 29 16,1 1-24-16,-7-3 17 16,-10-1-26-16,-15 0 12 15,-12 0-10-15,-13 0-1 16,-8 0 7-16,-5 0-7 15,-7 0 1-15,-1-1-7 16,-6-1 2-16,-5 0-2 16,-4 2 0-16,-1 0 0 15,-2 0 0-15,0 0-4 16,0 0-16-16,0 0-44 16,0 0-46-16,0 0-29 15,-8-3 14-15,-9-2-26 16</inkml:trace>
  <inkml:trace contextRef="#ctx0" brushRef="#br0" timeOffset="45704.63">23882 4064 49 0,'0'0'375'15,"0"0"-271"-15,0 0-4 16,0 0-100-16,0 0-8 16,0 0 4-16,-3 29 4 15,0 4 0-15,1 11 6 16,-2 12 7-16,-2 10 15 16,-5 8-11-16,-2 5-8 0,-4 0-4 15,4-7-5 1,2-6 0-16,5-16 2 0,4-16 1 15,2-11-3-15,0-10 0 16,0-3 5-16,0-5-2 16,0 2-3-16,6-7-70 15,1 0-191-15</inkml:trace>
  <inkml:trace contextRef="#ctx0" brushRef="#br0" timeOffset="46469.48">23032 4140 390 0,'0'0'110'16,"0"0"-56"-16,0 0-28 15,0 0-18-15,0 0 6 16,0 0 15-16,-54 51 2 0,44-21-14 16,-1 4-7-1,3 0-7-15,-1-1 0 0,5-5-1 16,3-10-2-16,-1-3 3 16,2-9-1-16,0-4-2 15,0-2 0-15,7 0 7 16,12-13-4-16,3-4-3 15,1-2-16-15,-1 5-46 16,0 2 28-16,-1 1-19 16,-5 5-22-16,-6 3 70 15,-6 3 5-15,-4 0 31 16,0 0 12-16,0 0-16 16,0 0-15-16,0 0-3 0,0 0-9 15,0 12-2 1,0 8 2-16,-4 5 0 0,-1 6 1 15,0 2-1-15,1-1 1 16,1-3-1-16,1-3 1 16,2-6 1-16,-1-2-2 15,1-1 0-15,-2-3-6 16,-2-11-138-16</inkml:trace>
  <inkml:trace contextRef="#ctx0" brushRef="#br0" timeOffset="46919.55">23121 4408 752 0,'0'0'75'0,"0"0"-75"16,0 0-16-16,0 0 16 15,0 0 0-15,0 0 3 16,82 53-1-16,-55-43-2 15,-4-3-4-15,-2-5 2 16,-2-2-3-16,-4 0 3 16,1-7-36-16,-4-5 33 15,-2-4 5-15,-4 2-4 16,-3 3 4-16,-1 2-3 16,-2 5-1-16,0 2 4 15,0 2 4-15,0 0-4 0,0 3-21 16,4 14 18-1,6 4-1-15,3 6 4 0,0 0 0 16,5-3 0-16,-3-6 0 16,-3-7 2-16,1-11-2 15,4 0 11-15,8-25 31 16,6-6 4-16,1-5-33 16,-4-3-8-16,-10 5-3 15,-10 2 2-15,-8 1-4 16,-11 9-7-16,-26 7-9 15,-20 11-116-15,-3 4-51 16,12 0-270-16</inkml:trace>
  <inkml:trace contextRef="#ctx0" brushRef="#br0" timeOffset="47817.88">23186 4275 23 0,'0'0'20'16,"0"0"-1"-16,0 0 29 0,0 0 43 16,0 0 2-1,0 0-22-15,15 0-17 0,-15 0-10 16,0 0-16-16,2 0-16 16,3 4-12-16,1 8 2 15,0 5-2-15,-2 5-2 16,-4 1 1-16,0 1 1 15,0 2 0-15,-13-1 1 16,-6 1-1-16,0-2-8 16,-1-4-182-16</inkml:trace>
  <inkml:trace contextRef="#ctx0" brushRef="#br0" timeOffset="156944.16">4163 10842 111 0,'0'-10'51'16,"0"2"6"-16,0 3 86 0,0-1-113 16,0 3-22-16,0-2 22 15,0 3 21-15,0 1-45 16,0-1 12-16,-1 2-7 15,1 0 0-15,0 0-6 16,0 0-5-16,0 0 0 16,-3 0-1-16,3 0-2 15,0 0 2-15,0 0 0 16,0 0 1-16,-3 0 1 16,3 0 0-16,0 0-1 15,0 0-2-15,0 0-3 0,0 0 0 16,0 0 4-1,6 2-7-15,6 6 7 0,5-2 0 16,8 0 1-16,6-1-2 16,6-3 1-16,3-1 2 15,3-1-3-15,7 0 6 16,-1 0-4-16,-1 2 1 16,2 0-1-16,-3 0-3 15,0-2 3-15,-3 0 3 16,-3 0-3-16,1 0 2 15,0 0-2-15,0 0 1 16,4 0-1-16,-1 0 3 16,0 0-3-16,-1 0 1 15,-3 0-2-15,-1 0 2 0,-3 0-1 16,-6 0 0-16,-1 0 1 16,-3 0-1-16,0 3 0 15,0-3-1-15,4 0 1 16,0 0 0-16,7 0 0 15,2 0 0-15,5 3-1 16,3-1 1-16,2 1 0 16,-3 0 1-16,-6 0-2 15,1 0-3-15,-2 2 2 16,-1-1 1-16,-2 0-4 16,2-1-12-16,-3-2-17 15,4 3 32-15,-3-3 2 16,-3 1 0-16,1-2 2 15,-2 2-2-15,-1-1 0 0,2 1-1 16,-3-1 1-16,5-1-1 16,1 0 1-16,-1 0-1 15,0 0 1-15,-2 0 0 16,6 0 0-16,-3 0 0 16,-1 0 0-16,3 0 1 15,1 0-1-15,2 0 0 16,-2-3 1-16,2-2 0 15,0-1-1-15,-2 2 4 16,3 0-2-16,-1-2-2 16,0 3 3-16,-5-1-3 0,0 3 0 15,-2 0 0 1,1-1 1-16,1 1-1 0,-4 1 1 16,5-2-1-16,0 2 1 15,-2-1-1-15,-2 1 0 16,-3 0 1-16,-1 0 0 15,-6 0 2-15,-2 0 5 16,0 0 0-16,-2 0-3 16,2 0 0-16,4 0-3 15,-3-1 3-15,0-2 1 16,-4 0 7-16,-8 3 0 16,-2-2 15-16,-6 2 23 15,-3-1 3-15,0 1-25 16,0 0-13-16,0-1-8 15,0 1-2-15,0 0-6 16,0 0-2-16,0 0 2 0,0 0 1 16,0 0 2-16,1 0 6 15,-1 0 24-15,0 0-4 16,0 0-16-16,0 0-8 16,0 0-1-16,0 0-4 15,0 0 0-15,0 0 0 16,0 0 0-16,0 0-1 15,0 0 0-15,0 0 1 16,0 0 0-16,0 0 2 16,0 0-2-16,0 0 3 15,0 0 4-15,0 0 3 16,0 0 2-16,0 0-2 0,0 0-4 16,0 0-2-16,0 0-2 15,0 0 0-15,0 0-2 16,0 0-1-16,0 0 0 15,0 0-3-15,0 0-22 16,0 0-85-16,0 4-13 16,-1 3 32-16,-14-7-105 15</inkml:trace>
  <inkml:trace contextRef="#ctx0" brushRef="#br0" timeOffset="161206.45">10401 11891 172 0,'0'0'114'15,"0"0"-30"-15,0 0-59 16,0 0-1-16,0 0 23 15,0 0 6-15,0 0 8 16,-31-19 25-16,29 16-45 16,2 3-11-16,0 0 10 0,0 0-33 15,0 0-7 1,0 0-17-16,0 0-35 0,9 0 12 16,20 0 40-16,15 6-1 15,22-4 2-15,22 0-2 16,24-2 2-16,28 1 3 15,25-1-4-15,22 0 1 16,7 0-4-16,-1 0 1 16,-6 0-30-16,-24 0 27 15,-17-5-15-15,-22-1 11 16,-21 6 7-16,-18-3 2 16,-13 3 1-16,-18-3-1 15,-13 1 0-15,-17 1-1 16,-14 1 2-16,-9-5 8 15,-1 0 59-15,0-2-29 0,-8 2-39 16,-7 1-1-16,-6 4-28 16,0 4-44-16,3 13-45 15,3-3-152-15</inkml:trace>
  <inkml:trace contextRef="#ctx0" brushRef="#br0" timeOffset="162106.48">14931 11889 229 0,'0'0'45'0,"0"0"-13"15,0 0 8-15,0 0 15 0,0 0-54 16,0 0 14-1,21 0 3-15,26 0 10 0,23 0 16 16,21 0 2-16,21 0-5 16,20 0-14-16,17 0-11 15,9 0-5-15,9 0-1 16,-9 4-8-16,-14 1 0 16,-16 0-2-16,-22-3 1 15,-14-2 0-15,-19 0-1 16,-20 0 3-16,-20 0-1 15,-11 0-2-15,-15 0 2 16,-3 0 31-16,-4 0 3 16,0 0-28-16,0 0-8 15,-14 8-61-15,-13 1-61 0,-5 2-9 16,1-2-236-16</inkml:trace>
  <inkml:trace contextRef="#ctx0" brushRef="#br0" timeOffset="162971.76">19415 11823 347 0,'0'0'49'0,"0"0"29"16,0 0-28-16,0 0-18 15,0 0-19-15,0 0 8 16,22-9 4-16,15 9 3 15,11 0-6-15,9 0-12 16,16 0-1-16,19 7-9 0,20 0-2 16,22-1 2-1,20 3 4-15,6 3-4 0,2-3 2 16,-10 2-1-16,-17-5 2 16,-19-4-2-16,-24-2 10 15,-24 0 22-15,-19 0 3 16,-19-3-3-16,-17-1-6 15,-8 0-8-15,-5 4 11 16,0-3-19-16,0 3-11 16,-11 0 0-16,-22 0-31 15,-14 6-33-15,-9 13-19 16,-1 1-46-16,7-4-100 16</inkml:trace>
  <inkml:trace contextRef="#ctx0" brushRef="#br0" timeOffset="164793.34">3170 12560 250 0,'0'0'95'0,"0"0"-1"15,0 0 2-15,0 0-59 16,0 0-7-16,0 0-8 16,25-37-5-16,-2 32-2 15,9 1-8-15,6 1-6 16,10 3-1-16,14 0 0 16,17 12-1-16,12 7 0 15,19 1 2-15,14-1-4 16,8-2-2-16,6-6-4 15,-5-8-2-15,-8-3-24 16,-13 0 25-16,-21-2 10 16,-19-5 0-16,-19-3 4 0,-17 4-1 15,-13-1 16 1,-11 3 18-16,-9-1 16 0,-2 4 18 16,-1 1-37-16,0 0-32 15,0 0-2-15,0 0-7 16,0 0-26-16,-7 0-13 15,-7 13-74-15,-4 2 12 16,5-3-76-16</inkml:trace>
  <inkml:trace contextRef="#ctx0" brushRef="#br0" timeOffset="164958.56">4698 12639 583 0,'0'0'119'0,"0"0"-18"0,0 0-59 16,0 0-42-16,0 0-18 16,0 0-101-16,0-19-22 15,0 28 63-15,0-1-100 16</inkml:trace>
  <inkml:trace contextRef="#ctx0" brushRef="#br0" timeOffset="175926.04">15626 8906 313 0,'0'0'104'0,"0"0"-40"15,0 0-36-15,0 0-21 16,0 0-7-16,0 0-4 15,0 0 0-15,-6 0-1 16,3 0 2-16,-1 0 3 16,-4 13 2-16,-4 3 3 15,-3 6 3-15,-6 8-4 0,-1 5-4 16,1 2 6-16,0 3-5 16,2-4 0-16,5 1 0 15,1-2 0-15,6-5-1 16,4-3 2-16,3-8-2 15,0-2-3-15,0-4 3 16,12-7 0-16,12-1 1 16,8-5 4-16,11 0-1 15,0-14-2-15,-3-3-2 16,-5-2 0-16,-11 0-1 16,-4 1 1-16,-9-1 2 15,-2 2-1-15,-4 0 4 16,-4 1 4-16,-1 2 32 0,0 0 4 15,0 3 1-15,0 5 41 16,0 1-52-16,0 2 2 16,0 2-36-16,0 1-1 15,0 0-17-15,0 9-14 16,0 13 31-16,0 10 0 16,0 9-4-16,2 9 4 15,-1 6 0-15,-1 1 0 16,2 2 0-16,-2-4-4 15,0-3-64-15,0-9-12 16,0-14-68-16,0-22-257 16</inkml:trace>
  <inkml:trace contextRef="#ctx0" brushRef="#br0" timeOffset="176277">16036 9310 630 0,'0'0'51'0,"0"0"-51"15,0 0-25-15,0 0 11 16,0 0 11-16,0 0 1 16,0 104 2-16,0-68 0 0,3 0 1 15,5-4-1 1,2-10 1-16,3-8-2 0,3-9 4 15,7-5 2-15,6-9 23 16,1-16 19-16,-5-4-6 16,-12-2 19-16,-9-1-19 15,-4-2-10-15,-11-1-27 16,-17 1-4-16,-7 4-4 16,2 8 4-16,8 8 2 15,10 10-2-15,5 4-28 16,2 11-174-16,2 12 41 15,0 5-240-15</inkml:trace>
  <inkml:trace contextRef="#ctx0" brushRef="#br0" timeOffset="176975.02">16485 9264 699 0,'0'0'66'0,"0"0"-22"15,0 0-44-15,0 0-14 16,0 0-9-16,0 0 16 16,0 0 5-16,17 92-3 15,-11-54 3-15,-2 4 2 16,2-6-2-16,1-7-15 16,-2-12-31-16,3-12 7 15,5-5 41-15,3-5 3 16,7-21 23-16,2-6-10 15,-7-3 22-15,-3 4 20 16,-6 2-14-16,-5 11 1 16,-1 7-25-16,1 5 0 0,-2 6-20 15,3 0-5 1,5 1-8-16,3 17 5 0,1 5-6 16,-1 5-4-16,-2 3 5 15,1 2-9-15,-1-5-14 16,6-8-16-16,7-12 31 15,7-8 21-15,4-5 9 16,1-21-1-16,-4-7 4 16,-8-4 20-16,-8-1-9 15,-10-4 6-15,-6 2 11 16,-3-4-28-16,-17 4 5 16,-4 4-14-16,4 12 9 15,9 9-5-15,5 12-3 16,6 3-4-16,0 0-8 0,0 10-48 15,0 14-39-15,10 6 95 16,6 1 0-16,3 0-4 16,4-6-17-16,5-6-7 15,8-7 4-15,9-7 14 16,7-5-26-16,-3-14-173 16</inkml:trace>
  <inkml:trace contextRef="#ctx0" brushRef="#br0" timeOffset="177640.43">15343 9726 371 0,'0'0'94'16,"0"0"-21"-16,0 0 20 0,0 0-54 15,0 0-39 1,0 0-17-16,-17-12-7 0,56 12 24 16,24 4 35-16,26 2-2 15,23-4-8-15,16-2-10 16,7 0-4-16,-4 0-2 15,-9-7 5-15,-13 0 1 16,-17 2 1-16,-11 0-12 16,-17 2-1-16,-17 1-1 15,-20 2-2-15,-13 0 0 16,-11 0-5-16,-3 0-38 16,-15 0-33-16,-34 0 17 0,-38 14 40 15,-27 1-70-15,-16-1-223 16</inkml:trace>
  <inkml:trace contextRef="#ctx0" brushRef="#br0" timeOffset="177925.13">15393 9838 514 0,'0'0'74'15,"0"0"-59"-15,0 0-10 16,0 0-4-16,0 0-1 16,0 0 0-16,98 0 15 15,-9 0 27-15,15 0-9 0,14 0-15 16,-3 0-11-16,-7-2-4 16,-9-2 0-16,-9-4 0 15,-4-1 0-15,2 2-6 16,0-1-12-16,-6 1-64 15,-13-3-85-15,-20-4-311 16</inkml:trace>
  <inkml:trace contextRef="#ctx0" brushRef="#br0" timeOffset="178060.55">16619 9811 730 0,'0'0'107'0,"0"0"-64"15,0 0-43-15,0 0-28 16,0 0-97-16,0 0-139 16,0 0-157-16</inkml:trace>
  <inkml:trace contextRef="#ctx0" brushRef="#br0" timeOffset="181420.92">18382 9000 302 0,'0'0'26'0,"0"0"-26"15,-22 75 0-15,4-29 6 16,-2 7 7-16,2 8-2 16,-2 9-7-16,1 0-2 15,1-2 0-15,-2-8 0 0,6-13-2 16,2-13 3-16,6-13-3 16,3-9 0-16,2-7 12 15,1-3 22-15,0-2 38 16,0 0 70-16,0-22-47 15,13-16-95-15,3-14-39 16,0-7 22-16,2-4 6 16,-3 2-18-16,5 0 0 15,-1 1 10-15,0 3-1 16,2 3 18-16,-7 10-3 16,4 5-3-16,-6 15 8 15,-1 8 0-15,3 9-3 16,5 7-2-16,1 7 0 0,5 22-2 15,0 7 7 1,-1 4-1-16,-3-4 1 0,-6-3 0 16,-7-10 0-16,-5-8-6 15,-3-7 4-15,0-3-2 16,-3-1 4-16,-20-1 27 16,-16-1 22-16,-10 1-16 15,-2 1-22-15,1-1-4 16,12 6-4-16,9 4-3 15,8 5-33-15,12 5-64 16,9-4-98-16</inkml:trace>
  <inkml:trace contextRef="#ctx0" brushRef="#br0" timeOffset="181969.88">18839 9208 725 0,'0'0'101'16,"0"0"-101"-16,0 0-14 15,0 0 3-15,-89 118 7 16,62-63 3-16,5-1 0 16,6-8 0-16,5-12 1 15,9-12 0-15,2-12 0 16,0-6 3-16,0-4 1 15,0-7 23-15,16-23 50 0,10-15-77 16,2-5-12-16,-1 1-2 16,-2 9-4-16,-2 9 7 15,-3 7-27-15,-3 9 13 16,-8 7 25-16,-2 7 4 16,-1 1-4-16,3 4-15 15,0 19 4-15,0 6 9 16,-1 7-8-16,-4 2 6 15,0-1 4-15,-1-7 1 16,-1-9-1-16,2-9-1 16,2-12-15-16,9 0 16 15,8-24 0-15,5-11 0 16,1-5-9-16,-7 1 9 0,-5 3 14 16,-3 5 8-16,-2 7-21 15,-2 9 10-15,-5 6 8 16,-4 6 7-16,1 3-26 15,-2 0-6-15,0 16-19 16,0 12 20-16,0 10 1 16,0 8 3-16,0 4 2 15,0 3-2-15,1-6-30 16,16-10-71-16,9-16-118 16</inkml:trace>
  <inkml:trace contextRef="#ctx0" brushRef="#br0" timeOffset="182418.97">19761 9169 850 0,'0'0'0'0,"0"0"-37"16,0 0 34-16,0 100-1 0,1-56 3 15,10 1 0 1,-1-1 1-16,3-6 1 0,-1-9 3 16,1-12-4-16,4-12-20 15,7-5 20-15,6-13 12 16,6-17-2-16,4-7-3 15,-7-4 13-15,-8 2 11 16,-7 5-2-16,-10 11 4 16,-7 9-13-16,1 6-12 15,-2 7-8-15,0 1 0 16,0 0-12-16,0 15-14 16,0 13 14-16,1 12 10 0,1 7 1 15,-2 7 0 1,3 0-13-16,0-6-23 15,1-9-32-15,5-14-56 0,8-19-60 16,8-6-45-16</inkml:trace>
  <inkml:trace contextRef="#ctx0" brushRef="#br0" timeOffset="182719.03">20310 9311 703 0,'0'0'151'0,"0"0"-72"16,0 0-79-16,0 0-35 15,0 0 21-15,0 0 14 16,0 107-5-16,0-61 5 16,0 1 1-16,0-8-1 15,0-8-25-15,7-17-3 0,5-9 9 16,7-5 19-16,7-15 21 16,3-16-11-16,-1-5-3 15,-9-7-1-15,-13 1 6 16,-6-2 10-16,-17 2-3 15,-14 5-17-15,3 10-1 16,10 12 4-16,9 10 0 16,9 5-5-16,0 10-32 15,0 17-115-15,1 14 135 16,14 1-83-16,9-6-78 16</inkml:trace>
  <inkml:trace contextRef="#ctx0" brushRef="#br0" timeOffset="183185.21">20793 9375 696 0,'0'0'98'16,"0"0"-21"-16,0 0 10 15,0 0-38-15,0 0-49 16,0 0-12-16,0-31-19 16,-3 52-8-16,-6 6 34 15,0 6 5-15,-2-1 1 16,6-3-1-16,3-3-16 15,2-7-18-15,0-11-2 16,0-5 35-16,15-3 2 16,3-9 12-16,6-12-1 0,-3-5-12 15,-3 0 5-15,-8 6 4 16,-4 6 0-16,-5 7 6 16,1 4-13-16,-1 3-2 15,4 0-9-15,1 9-7 16,3 13 14-16,0 5-2 15,-2 2-2-15,1 0 2 16,0-8 1-16,2-6-2 16,0-9-7-16,6-6 12 15,7 0 4-15,5-23-2 16,5-10 6-16,-2-4-4 16,-4-4 2-16,-10 1-3 15,-13 3 3-15,-4 1 10 16,0 8-3-16,-10 8-4 0,0 10-9 15,0 10-3-15,4 9-84 16,2 23-83-16,-1 2-28 16</inkml:trace>
  <inkml:trace contextRef="#ctx0" brushRef="#br0" timeOffset="186485.07">19713 9874 365 0,'0'0'115'0,"0"0"-34"16,0 0-11-16,0 0-14 16,0 0-11-16,0 0 1 0,0 0-8 15,-2-27-9 1,2 18-1-16,3 1-1 0,8-4-7 15,7 2-5-15,4 2-15 16,9 1-3-16,8 3 0 16,2 4 1-16,0 0-1 15,-5 0 1-15,-10 12-8 16,-7 2-2-16,-9-2-15 16,-9 0 2-16,-1 3-11 15,-8-1 20-15,-19-1 11 16,-9-1 2-16,-1-2 3 15,3-5 4-15,8-2-4 16,13 0 1-16,10 2-1 16,3 3-6-16,0 1-4 15,10 6-2-15,7 1 12 0,4-1 2 16,-1 0 0-16,-5 2 0 16,-3-5-2-16,-7 5-4 15,-4 0 1-15,-1-1 3 16,0 0 5-16,-6-1-5 15,-10-2 0-15,-5-3 3 16,2-3 4-16,-4-1-3 16,1-2-3-16,1-2 4 15,2 1-5-15,1 1 0 16,7-1-43-16,7-2-69 16,4-1-50-16,11 0-115 15</inkml:trace>
  <inkml:trace contextRef="#ctx0" brushRef="#br0" timeOffset="186814.51">20134 9925 461 0,'0'0'81'16,"0"0"43"-16,0 0-64 15,0 0-60-15,0 0-23 16,0 0-8-16,-12 7 31 15,28 19-2-15,5 1 4 16,-2 4-1-16,2-2 5 16,-3 0-3-16,-1-4 2 0,-8-2-3 15,-2-2 2 1,-7-4-1-16,0-1 1 0,0-2-3 16,-15-3 4-16,-7-2 1 15,-6-4 4-15,-4-5 2 16,-2 0-4-16,3 0-3 15,1 0 0-15,7-9-5 16,7 2-58-16,1-2-47 16,8-3-169-16</inkml:trace>
  <inkml:trace contextRef="#ctx0" brushRef="#br0" timeOffset="187001.33">20177 9866 620 0,'0'0'28'0,"0"0"41"15,0 0-69-15,97-28 0 16,-57 28-6-16,-1 0 4 16,-3 6-5-16,-2 4-46 15,-7 0-29-15,-9-5-90 16</inkml:trace>
  <inkml:trace contextRef="#ctx0" brushRef="#br0" timeOffset="187514.51">20671 9931 690 0,'0'0'37'15,"0"0"-37"-15,0 0-21 16,0 0 21-16,0 0 2 16,16 105 0-16,-8-64-1 15,-4 7 3-15,2 1-1 16,0-4-3-16,0-10-7 16,3-14-45-16,4-11-40 15,2-10 39-15,3-7 26 0,-4-15-10 16,0-10-7-16,-5-2 44 15,-3 4 0-15,-3 7 134 16,-3 9-61-16,0 9 32 16,2 5-50-16,2 0-55 15,7 0-21-15,2 7 21 16,11 10 0-16,4 5 0 16,2 4 0-16,-2-3 0 15,-5-3 2-15,-8-9-2 16,-1-11-2-16,0 0 2 15,4-18 10-15,0-12 5 16,0-5 16-16,-6-3-20 16,-5-1-4-16,-7-2 9 0,0-2 15 15,-21 4-7-15,-7 8 0 16,-3 11-24-16,4 13-10 16,9 7-57-16,14 8-41 15,4 20-5-15,6 0-87 16</inkml:trace>
  <inkml:trace contextRef="#ctx0" brushRef="#br0" timeOffset="188014.01">19634 10467 427 0,'0'0'69'16,"0"0"-46"-16,0 0-23 15,96 13 34-15,-30-12 21 16,8-1-1-16,0 0-17 15,4 0 6-15,-1-1-4 16,-4-6-4-16,-2-2-21 16,-6 1-13-16,-10 1 4 15,-9 0-4-15,-16 2-2 16,-15 3 0-16,-9-1-9 16,-6 3-15-16,-13 0-51 15,-35 0-38-15,-29 0-2 0,-28 1-184 16</inkml:trace>
  <inkml:trace contextRef="#ctx0" brushRef="#br0" timeOffset="188197.1">19779 10596 353 0,'0'0'77'15,"0"0"-5"-15,98 11 0 16,-56-11 19-16,3 0-22 15,5 0-22-15,8 0-31 16,11 0-10-16,10 0-6 16,6 0-47-16,5-1-127 0,-2-8-172 15</inkml:trace>
  <inkml:trace contextRef="#ctx0" brushRef="#br0" timeOffset="188360.79">20599 10512 696 0,'0'0'132'16,"0"0"-78"-16,0 0-43 15,0 0-11-15,0 0-30 16,0 0-46-16,9 22 16 16,3-10-61-16,-3-5-117 0</inkml:trace>
  <inkml:trace contextRef="#ctx0" brushRef="#br0" timeOffset="190489.64">17989 9997 50 0,'0'0'169'16,"0"0"-113"-16,0 0 14 15,0 0-20-15,0 0 3 16,0 0-32-16,0 0-8 16,-9-28 3-16,9 27 1 15,-2 0 13-15,1 1-1 16,1 0-3-16,-2 0-2 15,2 0-2-15,0-2-6 16,0 2-4-16,0 0-7 0,0 0-5 16,0 0 0-1,0 0-4-15,0 0-4 0,0 0 6 16,0 0 2-16,11 0 0 16,1 0 7-16,1 0 10 15,1-1 10-15,-1-2 2 16,-1-2 6-16,-2 0-18 15,-1 2-6-15,-4 0-6 16,1 3-2-16,-2-1-3 16,4 1-3-16,1-2 2 15,4 2 1-15,0-1 0 16,-1 1 0-16,0-2 0 16,0 2 1-16,-4-3-1 15,-4 3 3-15,2-2-1 0,-2 0-1 16,-1 2-1-16,0-1 1 15,-2 1-1-15,3 0 0 16,-1 0-1-16,-1 0 1 16,1 0 0-16,-2 0-1 15,1-1 1-15,-2 1 1 16,0-2-1-16,0 1 2 16,0 1 3-16,0 0 12 15,0 0 1-15,0 0 3 16,0 0-5-16,0-2-5 15,0 2-3-15,0 0-4 16,0 0 0-16,0 0-4 16,0 0 1-16,0 0-2 15,0 0-2-15,0 0-14 16,0 0-44-16,0 0-72 0,0 7 38 16,0 5 8-16,0-5-86 15</inkml:trace>
  <inkml:trace contextRef="#ctx0" brushRef="#br0" timeOffset="191027.03">18396 9902 442 0,'0'0'146'0,"0"0"-65"16,0 0-72-16,0 0-9 15,0 0-25-15,0 0 16 16,-20 34 9-16,3-10 0 16,2 1 4-16,-3 1-3 15,4-3 1-15,3 0-2 0,6-6-10 16,5-5-58-16,0-8 9 16,5-4-2-16,18-4 58 15,7-17-27-15,2-7-76 16,-6-2 106-16,-8 6 83 15,-10 6 19-15,-7 4 27 16,-1 10-53-16,0 1-23 16,0 1-43-16,0 2-10 15,0 0-17-15,0 3-16 16,0 12 31-16,0 2-1 16,0 3 0-16,0 0 1 15,8 0-20-15,1 0-55 0,2-2-28 16,3-9-43-16</inkml:trace>
  <inkml:trace contextRef="#ctx0" brushRef="#br0" timeOffset="191268.81">18623 9978 199 0,'0'0'118'15,"0"0"-85"-15,0 0 39 16,0 0-25-16,114 36 4 16,-73-34-8-16,5-2-18 0,4 0-14 15,7-2-7 1,2-11 13-16,-4 1-15 0,-6 0 7 16,-8 2-6-16,-14 3-3 15,-11 3 0-15,-13 1-62 16,-3 1-11-16,-16-2-185 15</inkml:trace>
  <inkml:trace contextRef="#ctx0" brushRef="#br0" timeOffset="191436.27">19115 10003 487 0,'0'0'203'0,"0"0"-68"15,0 0-91-15,0 0-44 16,0 0-48-16,0 0-146 16,-66 11-29-16</inkml:trace>
  <inkml:trace contextRef="#ctx0" brushRef="#br0" timeOffset="193174.97">21470 9015 339 0,'0'0'141'16,"0"0"-141"-16,0 0-2 15,0 0-11-15,0 0 8 16,3 99 5-16,-3-39 7 15,0 15 6-15,-9 17-4 16,-9 22-2-16,-6 9-3 0,1 8 2 16,-2-5-1-1,2-5-2-15,3-9 3 0,8-7 2 16,7-13-7-16,5-15 8 16,0-16-9-16,2-17 2 15,6-15-2-15,1-12 1 16,1-10 2-16,1-7-3 15,8-3 0-15,4-22-17 16,5-12-129-16</inkml:trace>
  <inkml:trace contextRef="#ctx0" brushRef="#br0" timeOffset="194526.38">22107 8739 536 0,'0'0'40'0,"0"0"-40"0,-90-4-2 16,56 23-3-1,-4 12 3-15,2 5-3 0,1 6 1 16,7 8-5-16,6 1 5 16,8 4-1-16,5 5 5 15,6-2 2-15,3-6 0 16,2-9-2-16,23-12 0 15,18-18-10-15,12-13 10 16,11 0 0-16,1-24 0 16,-9-7 13-16,-13-5 20 15,-15-1 42-15,-14 2 3 16,-14 2-10-16,-2 9-12 16,0 7-32-16,0 9-23 15,-5 6-1-15,-2 2-11 0,-2 17-54 16,-1 19 52-16,1 10 7 15,5 5 4-15,4 5-3 16,0-6 2-16,4-9 3 16,14-11-1-16,2-13-3 15,10-13 4-15,6-4 13 16,10-21 8-16,2-11 7 16,-3-13-12-16,-11-2-6 15,-16-6-7-15,-15-2-3 16,-3 1-4-16,-27 6-19 15,-10 9-49-15,-2 10-47 16,9 10 39-16,14 6 80 16,10 6 52-16,6 6 26 0,0 1-78 15,4 0-5 1,13 4 5-16,7 10 0 0,5 6 0 16,4 4-1-16,0 4 1 15,0 7 0-15,-5-2 0 16,-6 2-1-16,-7-2 1 15,-4-2-2-15,-5-6 1 16,-5-6 0-16,-1-2-1 16,0-8-6-16,0-1 0 15,0-8-2-15,-4 0 10 16,-2-12 8-16,-2-15 2 16,6-9-4-16,2-3 3 0,0 1 13 15,2 3 8 1,16 9-26-16,5 4-1 0,-5 10 6 15,-4 5 12-15,-4 7-15 16,-1 0-6-16,0 12-11 16,-1 9 0-16,0 7 9 15,-4 8-3-15,0 1 4 16,-3 6 1-16,3-2 0 16,-3-5 0-16,3-7-1 15,0-5-30-15,2-7-28 16,3-5-63-16,3-9-73 15</inkml:trace>
  <inkml:trace contextRef="#ctx0" brushRef="#br0" timeOffset="195589.7">22757 9276 349 0,'0'0'175'0,"0"0"-25"0,8-72-40 16,1 52-63-16,1-2-30 16,8 0-9-16,-1-1-8 15,8-2 0-15,1-2-1 16,3 4 3-16,-5 0-2 15,-5 4 2-15,-5 6-2 16,-7 2 2-16,-4 5-2 16,-1 2 0-16,-1 4 0 15,-1 0 0-15,0 0 0 16,0 0-1-16,0 0-11 16,0 0-19-16,0 0-25 15,3 12 10-15,2 10 45 0,-1 7 1 16,-1 5 0-16,-3 2 0 15,0 2-2-15,-2-1 2 16,-11-4 0-16,1-5 2 16,-1-3 1-16,2-10 1 15,4-5 1-15,0-5-5 16,7-5 4-16,-2 0 6 16,1 0 23-16,1-11 22 15,0-7-46-15,0-6-9 16,1-2-1-16,18 0-8 15,5 1 7-15,6 5 2 16,0 3 2-16,-2 5-2 16,-6 10 1-16,-3 2-1 0,-9 0-2 15,-4 2-6-15,-3 15-9 16,-3 3 10-16,0 3 1 16,0-1 5-16,0 0 1 15,0-5 1-15,0-5-1 16,0-2 0-16,0-3 0 15,0-5-11-15,3-2-1 16,10 0 12-16,4-16 12 16,-1-8-8-16,-2-5 8 15,-1 1 1-15,-3 2-5 16,-3 7 3-16,-2 11 4 16,-3 5 6-16,-2 3-12 15,0 0-9-15,0 1-17 16,1 16-9-16,4 9 25 0,1 2 0 15,3 3 1-15,3-1 0 16,11-9 0-16,4-4-7 16,8-15 7-16,-1-2 0 15,-2-12 4-15,2-19 2 16,-5-8 1-16,0-8-6 16,-11 0 1-16,-8 2-2 15,-10 5 1-15,0 5 2 16,-12 5 15-16,-4 9-3 15,4 10 8-15,7 6-16 16,1 5-7-16,0 8-23 0,-3 16-22 16,0 16 43-16,2 10 2 15,5 12 0-15,0 6-1 16,9-3-2-16,17-12 3 16,7-14-7-16,5-21-23 15,8-16 23-15,7-5 7 16,7-27 8-16,-2-12 2 15,-2-11-3-15,-8-4-1 16,-15-1 6-16,-20 0 21 16,-13 3-15-16,-9 2-16 15,-17 8-1-15,-1 13 26 16,12 13 3-16,8 13 1 0,5 6-31 16,0 2-24-1,-2 25-35-15,-2 17 59 0,-5 14 1 16,-3 12 0-16,0 6-1 15,-2-2 0-15,7-9 0 16,6-14-2-16,3-17-21 16,0-8 7-16,1-10-28 15,7-9-47-15,-2-7-35 16,2-5-30-16</inkml:trace>
  <inkml:trace contextRef="#ctx0" brushRef="#br0" timeOffset="196976.23">23682 9213 162 0,'0'0'432'0,"0"0"-348"16,0 0-63-16,81-32-10 0,-45 25 2 15,1 1 10 1,-3-2 2-16,-1 3-1 0,-9 2-15 16,-8 3-3-16,-8 0-6 15,-3 0-2-15,-3 2-8 16,-1 9-32-16,-1 1-22 15,0 1 30-15,0 3 17 16,0-1-2-16,-3-1-9 16,0 0 20-16,3-5-5 15,0-3 5-15,0-6 8 16,13 0 0-16,0 0 32 16,2 0 57-16,-5-6-27 0,-3-1-23 15,-2 0-12 1,-2 1-24-16,-3 3-2 0,0 0-1 15,0 3 0-15,0 0-1 16,-3 0-6-16,-7 0-34 16,-2 0 4-16,-1 8 26 15,4 1 0-15,6-1 7 16,3-4 0-16,0-1-2 16,0-3 6-16,12 0 15 15,5 0 14-15,1-3 4 16,-3-9 11-16,-4-2 8 15,-1 2-22-15,-6 4-13 16,-2-1-11-16,0 6-4 16,-2 1-2-16,0 2-6 15,0 0-14-15,0 0 3 0,0-2 10 16,0 2-8-16,0 0-13 16,0 0 2-16,-4083 0 1 15,8155 0 25-15,-4085 0 1 16,4 0 1-16,0 0 1 15,-2 0-1-15,1 0-2 16,2 0 0-16,3 0 0 16,-1 0 0-16,-5 0-3 15,-7 2 2-15,-1 12-5 16,-2 3 5-16,4 5 0 16,3 3-3-16,3 3 3 15,2 1-1-15,4 0 1 0,5-6 1 16,0-8 1-16,17-7 1 15,10-8 11-15,6 0 3 16,1-9 8-16,-1-11 0 16,-3-4-4-16,-7-1 1 15,-7-1-12-15,-7 0-1 16,-4 2-3-16,-3 5-1 16,-2 6 5-16,0 9-3 15,0 4-5-15,0 0-1 16,0 0-16-16,0 14-36 15,0 8 44-15,0 7 8 16,0 2 0-16,4-4 1 16,4-7-1-16,5-9 0 0,2-6 0 15,6-5 10-15,6 0 1 16,0-15-4-16,0-3-5 16,-6-2 0-16,-4 3-2 15,-8 0-4-15,-6 7 1 16,-3 5 1-16,0 3 0 15,0 2 0-15,0 0-13 16,0 5-45-16,0 8 29 16,0 7 29-16,0 0 2 15,0-1 0-15,0-4-2 16,0-6 4-16,1-5-2 16,15-4 9-16,5 0 19 15,4 0-6-15,3-12-17 16,-2 1 1-16,-7 2-4 0,-7-4 1 15,-4 4 2-15,-4-1-1 16,-3 3 15-16,2 4-9 16,-3 1 6-16,0 2-4 15,2 0-12-15,-2 0-10 16,1 2-40-16,2 10-2 16,3 3 34-16,8 2 17 15,5-4 2-15,8-5-1 16,3-8 1-16,4 0 0 15,0-19-1-15,-1-10-3 16,-1-12-48-16,-6-2-4 16,-6-4-31-16,-10-1 32 15,-7 4 38-15,-3 6 16 0,-1 6 4 16,-11 5 73-16,0 10 50 16,4 8 7-16,5 7-82 15,-1 2-52-15,-4 10-36 16,-9 21-16-16,-4 17 52 15,0 18-1-15,1 10 1 16,11-1-1-16,9-8 0 16,0-17-3-16,5-13 3 15,4-12 1-15,-1-8-22 16,-3-6-61-16,3-9-7 16,4-2-65-16</inkml:trace>
  <inkml:trace contextRef="#ctx0" brushRef="#br0" timeOffset="197149.23">24590 9168 476 0,'0'0'286'16,"0"0"-286"-16,0 0-1 16,97-2 0-16,-44 2 1 15,7 0 1-15,5 0-1 16,-3 2-17-16,-3 2-123 15,-13-4-156-15</inkml:trace>
  <inkml:trace contextRef="#ctx0" brushRef="#br0" timeOffset="197621.54">22293 9518 377 0,'0'0'60'15,"0"0"-42"-15,94 7-6 16,-28-1 10-16,25-2-2 16,24 3-5-16,15-3 0 15,16 0-2-15,0-1 7 0,-3 3-3 16,-9-1 1-16,-10 1-18 16,-10-5-75-16,-13-1-163 15</inkml:trace>
  <inkml:trace contextRef="#ctx0" brushRef="#br0" timeOffset="197773.03">23927 9520 711 0,'0'0'7'0,"0"0"-7"16,0 0-252-16,0 0 97 15</inkml:trace>
  <inkml:trace contextRef="#ctx0" brushRef="#br0" timeOffset="199801.55">22034 9639 336 0,'0'0'112'0,"0"0"-102"15,0 0-10-15,0 0 4 16,0 0 8-16,0 0 7 15,-21 63 13-15,19-39-12 16,2 2-9-16,0 5-2 16,0 1-4-16,0 2-1 15,3-2-1-15,8-8 2 16,0-7 0-16,6-11 1 16,6-6 1-16,3 0 8 15,9-14-2-15,1-10-7 16,-7-2-6-16,-6-2 5 0,-11 2 19 15,-8 2 29-15,-4 7 7 16,0 5 3-16,0 7-21 16,0 5-42-16,0 0-4 15,0 15-40-15,-7 11 41 16,-2 9 2-16,0 8-1 16,3 0 2-16,3 4 0 15,3-4 0-15,0-7-14 16,6-8-50-16,10-7 0 15,2-9-38-15,5-10-32 16,3-2-141-16</inkml:trace>
  <inkml:trace contextRef="#ctx0" brushRef="#br0" timeOffset="200102.9">22502 9817 574 0,'0'0'113'0,"0"0"-2"16,0 0-97-16,0 0-14 15,0 0-7-15,0 0 3 16,-30 88-2-16,30-48 0 16,0 2 6-16,0-3-2 15,14-9 1-15,4-12-58 16,4-10 24-16,2-8 27 0,6-6 8 16,0-20 9-1,-2-10 9-15,-7-5 0 0,-6 0-1 16,-15 1 20-16,0 0 1 15,-26 5-37-15,-8 4-1 16,7 14-2-16,8 11 0 16,14 6-4-16,5 6-116 15,9 22 70-15,18 7-14 16,9-1-87-16,8-6-157 16</inkml:trace>
  <inkml:trace contextRef="#ctx0" brushRef="#br0" timeOffset="200567.84">22926 9872 674 0,'0'0'104'0,"0"0"-3"0,0 0-51 15,0 0-50 1,0 0-5-16,0 0-40 0,-10 3 39 16,8 27 6-16,1 1-13 15,1 0-1-15,0-4-24 16,0-7-16-16,0-10 15 15,3-6-4-15,8-4 30 16,6 0 13-16,4-17 4 16,1-5 0-16,-5-2 10 15,-4 1-6-15,-4 8 21 16,-6 5 3-16,0 5 7 16,-2 5-33-16,1 0-6 0,2 3-33 15,5 13 26 1,2 4 4-16,5 6 3 0,4 0 0 15,5 2 0-15,-1-5-2 16,-1-6-3-16,-1-6-23 16,-2-7 5-16,6-4 23 15,2-5 3-15,2-19 3 16,-2-7 9-16,-5-3 14 16,-6-5 1-16,-10 0 15 15,-7 1-5-15,0 6-13 16,-17 7-24-16,-3 12-3 15,0 10-19-15,8 3-76 16,1 10-24-16,8 13 25 16,3 2-101-16</inkml:trace>
  <inkml:trace contextRef="#ctx0" brushRef="#br0" timeOffset="202184.01">21760 10405 447 0,'0'0'87'16,"0"0"38"-16,0 0-57 0,0 0-40 15,0 0-12-15,101-80 1 16,-77 69 3-16,4 4-17 15,-5 2-3-15,0 2-5 16,-6 3 2-16,1 0-17 16,-6 2-52-16,-2 8-35 15,-7 3-11-15,-3 1-2 16,0 0 21-16,-15-2 54 16,2-2 45-16,2-1 0 15,2-3 7-15,4 1 31 16,5-2 4-16,0 2 11 15,0 4-19-15,0 7 2 16,10 4-12-16,5 0-10 0,-2 1-2 16,0-2-7-1,-2 0-1-15,-5-2-3 0,-4-5 2 16,-2-1-3-16,0-4 0 16,-17 0 11-16,-10-2-6 15,-3-3 5-15,-1-2-6 16,3-2-4-16,7 0-4 15,7 0 4-15,10-2 0 16,4-2-22-16,6-3-234 16</inkml:trace>
  <inkml:trace contextRef="#ctx0" brushRef="#br0" timeOffset="202505.2">22271 10346 414 0,'0'0'104'16,"0"0"-46"-16,0 0-44 15,0 0-14-15,0 0-9 16,0 0-7-16,-45 1 14 16,66 30 4-16,11 5 2 15,3-3 1-15,-1-4 4 16,-5-5 3-16,-8-12 13 15,-9-5-3-15,-8-4-1 16,-2-3-9-16,-2 0 44 16,0 0-22-16,-19 0-16 0,-20 0-9 15,-13 0-9-15,-8 0-14 16,6 0-58-16,9 0 8 16,20 0-6-16,19 0 10 15,6 0-49-15,12 0-68 16</inkml:trace>
  <inkml:trace contextRef="#ctx0" brushRef="#br0" timeOffset="202708.83">22312 10275 308 0,'0'0'233'0,"0"0"-78"16,0 0-93-16,0 0-62 15,0 0-14-15,0 0 14 16,110-24 3-16,-58 26-1 16,0 8-2-16,-6 1-50 15,-4-3-102-15,-7-5-187 16</inkml:trace>
  <inkml:trace contextRef="#ctx0" brushRef="#br0" timeOffset="203298.73">22634 10311 658 0,'0'0'39'16,"0"0"-39"-16,0 0 0 16,0 0 2-16,0 0 10 15,29 80-2-15,-19-63-6 16,-2-2-2-16,0 1 2 15,1-3-2-15,2-1 3 16,-1-2-5-16,0-3 0 16,-4-1-24-16,0-3-27 15,-2 0-35-15,-1-3 35 16,0 0-45-16,2 0 92 16,1 0 4-16,2-7 9 15,0-3 26-15,1 1 35 0,-3 1-6 16,0 4 19-16,-3 2-55 15,-3 1-28-15,1 1-3 16,-1 0-1-16,0 0-3 16,0 0 2-16,0 0 4 15,0 1-4-15,3 6 5 16,0 2-1-16,1-2-1 16,0 3-15-16,1-3 0 15,3-2-14-15,0 0-5 16,1-3 15-16,0-2 19 15,3 0 2-15,-2 0-9 16,2 0 9-16,-3 0 1 16,-3-7 7-16,-1-2 2 0,-1-4 26 15,-4 1-1 1,0-5-4-16,0 0 10 0,0 0-13 16,0-2-9-16,0 1-13 15,-6 2-6-15,-8 2 0 16,-5 8-6-16,0 6-67 15,-1 0-83-15,6 0-55 16</inkml:trace>
  <inkml:trace contextRef="#ctx0" brushRef="#br0" timeOffset="204915.21">23269 10447 56 0,'0'0'72'15,"0"0"33"-15,0 0-32 16,0 0 2-16,0 0 10 16,0 0-51-16,-38-24 21 0,36 21-17 15,0 1 34-15,0 1-33 16,2-1-21-16,-1 2-9 16,1 0-9-16,0 0-4 15,0 0-2-15,3 0-3 16,20 0 9-16,20 0 6 15,10 2 0-15,8-2 4 16,2 0-2-16,-5 0 15 16,-7-9 12-16,-9-1-5 15,-10 1-14-15,-9 3 0 16,-9 0-15-16,-8 5-1 16,-6 1-1-16,0 0-11 0,0 0-54 15,-21 0-8-15,-21 0 27 16,-19 8-48-16,-9 2-57 15,5-1-210-15</inkml:trace>
  <inkml:trace contextRef="#ctx0" brushRef="#br0" timeOffset="205600.31">23324 10251 407 0,'0'0'132'0,"0"0"-35"16,0 0-38-16,0 0-13 15,0 0-33-15,0 0-13 16,-30-39-6-16,6 43 0 16,-7 17 3-16,-3 7 2 15,-5 1 1-15,-1 5 0 16,1-4-6-16,2-2-9 16,4-1-15-16,6-8 5 15,6-4-14-15,12-6 3 0,6-5 17 16,3-3 0-16,5-1 19 15,14 0 3-15,5 0 15 16,7 0 0-16,-1 0-5 16,2 0-4-16,-4 0-4 15,-3 0-5-15,-6 0 2 16,-2 0-2-16,-4 0 0 16,-5 0-1-16,-2 3-2 15,-3 0-4-15,-2 0 0 16,1-1 2-16,-2-1 4 15,1 2 1-15,2-1 0 16,0 3 1-16,1-1-1 16,3 1-2-16,3-4-3 0,3-1 3 15,3 0-1-15,-2 0 3 16,-2 0 0-16,0-3 7 16,-5-9 26-16,0 1 16 15,-5-4-4-15,-2-1-13 16,0-1-19-16,0-1 4 15,0-2-14-15,-5 2-3 16,-6-1 5-16,2 3 4 16,4 9-4-16,1 0-5 15,3 4-7-15,-4 3-74 16,-1 0-75-16,1 3-10 16,3 1-188-16</inkml:trace>
  <inkml:trace contextRef="#ctx0" brushRef="#br0" timeOffset="205745.92">23311 10355 295 0,'0'0'160'0,"0"0"-41"16,0 0-5-16,0 0-61 16,0 0-53-16,0 0-132 15,-50 23-41-15</inkml:trace>
  <inkml:trace contextRef="#ctx0" brushRef="#br0" timeOffset="-202653.66">10903 14156 161 0,'0'0'88'0,"0"0"-50"15,0 0-12-15,0 0-15 16,0 0 47-16,0 0 6 0,0 0-24 15,0 0 3 1,0-38 2-16,0 33-5 0,0 0 3 16,0 1-6-16,0 0-21 15,0 0 7-15,0-1 11 16,0 3-22-16,0-1 10 16,0 1-6-16,0-1-11 15,0 1 1-15,0 2 1 16,0 0-2-16,0 0 1 15,0 0 3-15,0 0-2 16,0 0-7-16,0 0-1 16,0 0-9-16,0 17-7 15,4 5 10-15,0 7 4 16,2 3-1-16,-1-2-11 16,3-4-11-16,1-3-11 0,-1-6 13 15,1-6 6-15,3-5 13 16,0-4-1-16,7-2 5 15,12 0 1-15,12-17 4 16,18-11-3-16,13-12 0 16,12-4 0-16,8-3 4 15,2 0-2-15,-5 6 11 16,-12 5 8-16,-11 4 22 16,-15 9-19-16,-15 3 1 15,-15 7-9-15,-10 4-4 16,-8 4 13-16,-4 2-7 15,-1 0-8-15,0 2-11 0,0-1 0 16,0 2-2 0,0 0-5-16,-10 0-33 0,-14 19-66 15,-7 1-35-15,2-3-139 16</inkml:trace>
  <inkml:trace contextRef="#ctx0" brushRef="#br0" timeOffset="-202505.47">11835 13982 255 0,'0'0'338'0,"0"0"-266"16,0 0-14-16,0 0-58 16,0 0-24-16,0 0-139 15,0-18-124-15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37:20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4429 5582 375 0,'0'0'93'0,"0"0"-48"16,0 0-4-16,0 0 14 16,0 0-20-16,0 0 14 15,0 0-8-15,0 0-8 16,0-34-7-16,0 31-15 15,0 3 5-15,0-3 2 0,0 1-11 16,0-1 2-16,-3-2-1 16,3 3 3-16,0 0-4 15,0-1-3-15,-2-1 1 16,2 1-3-16,0-1-2 16,0 1 3-16,-1-4 0 15,1 3-2-15,0 2 0 16,0-1 5-16,0 2-1 15,0 1 0-15,0 0-1 16,0 0-4-16,0 0 1 16,0 0-1-16,0 0 0 15,0 0 0-15,0 0-1 16,0 0 1-16,0 0 0 0,0 0-2 16,0 0-2-1,0 0-3-15,0 1-10 0,3 10 12 16,9 4 3-16,3 2 1 15,0-1-1-15,-2 4-5 16,2-5-17-16,-3-2 20 16,-3-3-15-16,1-5-8 15,1-2 16-15,-1-3 2 16,3 0 9-16,7 0 8 16,5-18 1-16,2-8-2 15,0-2-3-15,-5 1 18 16,-6 2-8-16,1 3-8 0,-5 6 2 15,-4 3-8 1,-1 6 5-16,-6 5-5 0,1 0 0 16,-2 2 0-16,0 0-6 15,1 0-15-15,1 0-65 16,4 2-16-16,-3 10 58 16,3 2-47-16,-3-2-119 15</inkml:trace>
  <inkml:trace contextRef="#ctx0" brushRef="#br0" timeOffset="162.62">4717 5542 483 0,'0'0'113'16,"0"0"-24"-16,0 0-25 0,0 0-26 15,0 0-22-15,0 0-16 16,0 3-25-16,0 6-204 15,6 4 42-15</inkml:trace>
  <inkml:trace contextRef="#ctx0" brushRef="#br0" timeOffset="899.04">4484 6178 435 0,'0'0'110'15,"0"0"-20"-15,0 0-59 16,0 0-31-16,0 0-9 0,0 0-5 15,0 10 12 1,2 6 2-16,1 2 7 0,0 2-4 16,2-3 4-16,1 2-1 15,-1-2-1-15,2-1-5 16,1-1 1-16,-1-5-1 16,1 0 1-16,-2-6 0 15,1 1 2-15,0-3 0 16,1-2-1-16,7 0 2 15,4-7 14-15,5-15-5 16,3-2-2-16,-4-6-5 16,-3 5 2-16,-2 1 7 15,-7 6 17-15,-2 6-28 16,1 3-4-16,-4 5-8 16,0 4-45-16,6 0-50 0,1 0 2 15,1 1 23-15,-4 12-56 16,-5 4-93-16</inkml:trace>
  <inkml:trace contextRef="#ctx0" brushRef="#br0" timeOffset="1632.51">4423 6907 434 0,'0'0'104'0,"0"0"-62"0,0 0-42 16,0 0-13-16,0 0 13 15,0 0 14-15,-5 60 7 16,5-33 5-16,0 2-15 16,8-1-4-16,4-1-5 15,3-5 0-15,-1-7-1 16,0-4 3-16,3-11 3 15,5 0-3-15,6-23 16 16,8-13-3-16,1-8-14 16,-4 0-2-16,-6 6 4 15,-10 6-2-15,-3 11-3 16,-5 8 0-16,-4 8 0 16,-1 5-50-16,1 2-147 0,-1 16 10 15</inkml:trace>
  <inkml:trace contextRef="#ctx0" brushRef="#br0" timeOffset="2347.93">4233 7775 544 0,'0'0'122'0,"0"0"-28"16,0 0-34-16,0 0-35 15,0 0-25-15,0 0-9 16,4-14-10-16,1 22-11 0,3 11 29 15,1 3-1-15,-3 4 1 16,0 2-2-16,0-2-4 16,-1-1-13-16,0-7 1 15,-2-6 3-15,0-8-18 16,3-3 25-16,2-1 9 16,14-14 15-16,11-20 26 15,10-10-38-15,-1-3 2 16,-5 7 3-16,-9 4 25 15,-5 11-16-15,-8 8-8 16,-5 10-9-16,-4 7-1 16,-4 0-70-16,-2 20-100 15,0 9 29-15,-17 8-122 16</inkml:trace>
  <inkml:trace contextRef="#ctx0" brushRef="#br0" timeOffset="3080.62">4116 8534 379 0,'0'0'102'0,"0"0"4"16,0 0-22-16,0 0-31 16,0 0-36-16,0 0-17 15,-5-10-11-15,5 10-13 16,0 14 18-16,5 9 6 0,5 5 1 15,1 3-1 1,-2 0 2-16,-2-3-2 0,2-6 0 16,-4-7 0-16,0-7-1 15,0-3 0-15,-1-5-1 16,8 0 2-16,8-14 22 16,11-15-2-16,10-8-14 15,0 0-4-15,-5 0 3 16,-8 5 3-16,-1 5 2 15,-6 5 1-15,0 5-11 16,-2 5-4-16,0 8-63 16,-8 2-120-16,-5 2-156 15</inkml:trace>
  <inkml:trace contextRef="#ctx0" brushRef="#br0" timeOffset="3246.03">4423 8627 662 0,'0'0'99'16,"0"0"-46"-16,0 0-17 15,0 0-7-15,0 0-20 16,0 0-9-16,0 8-57 16,0-6-173-16,0-2-145 15</inkml:trace>
  <inkml:trace contextRef="#ctx0" brushRef="#br0" timeOffset="6576.35">6347 5674 285 0,'0'0'58'0,"0"0"60"0,0 0-54 16,0 0 4-16,0 0-39 16,0 0 26-16,0 0-10 15,0-54-12-15,0 54-4 16,0 0-15-16,0 0-7 16,0 0-7-16,0 0-2 15,0 0-4-15,0 0-2 16,0 0-19-16,1 0-13 15,2 1 17-15,5 7 23 16,-2 4 0-16,0-4 1 16,4 2-1-16,-1-3-3 15,2-3 1-15,-1-4 2 16,-1 0 0-16,10 0 4 0,1-13 3 16,5-7-4-1,-1-2 19-15,-2-2-13 0,-6 4 16 16,-2 3 29-16,-3 3-47 15,-4 4-7-15,-2 5-5 16,-1 5-44-16,-1 0-116 16,-3 20-1-16,0 3-15 15</inkml:trace>
  <inkml:trace contextRef="#ctx0" brushRef="#br0" timeOffset="7249.48">6314 6436 260 0,'0'0'116'16,"0"0"-19"-16,0 0-19 15,0 0 7-15,0 0-44 0,0 0-19 16,-9-16-21-16,9 16-1 16,0 0-19-16,0 2-20 15,0 8 39-15,0 3 1 16,3 3 0-16,3-2-1 16,1 2 1-16,1-2-1 15,1-2 0-15,1 0-3 16,4-7-35-16,4-5 10 15,7 0 0-15,9-11 28 16,3-12 1-16,-2-6 1 16,-1 0 17-16,-8-2 14 15,-7 6 3-15,-7 6-19 16,-6 7 12-16,-3 7-29 0,-3 5-39 16,0 0-145-1,0 5-137-15</inkml:trace>
  <inkml:trace contextRef="#ctx0" brushRef="#br0" timeOffset="8092.27">6240 7141 277 0,'0'0'158'0,"0"0"-120"16,0 0 17-16,0 0-17 16,0 0-30-16,0 0-8 15,0-7 3-15,0 7-3 16,1 0-2-16,2 5 2 15,2 8 0-15,1 1 2 16,-1 5 1-16,0-2-3 16,1-1 1-16,0-4 1 15,4-4-2-15,-2-3 2 16,8-5-1-16,5 0 5 0,6-19 1 16,3-5 2-16,-2-2-1 15,0-4 32-15,-8 3 16 16,-1 0-44-16,-1 7-9 15,-6 0-3-15,-1 5-10 16,0 4-25-16,-3 2-39 16,-1 7-20-16,-2 0-106 15,2 2-80-15</inkml:trace>
  <inkml:trace contextRef="#ctx0" brushRef="#br0" timeOffset="8232.58">6605 7059 385 0,'0'0'94'0,"0"0"-31"16,0 0-11-16,0 0 0 15,0 0-52-15,0 0-59 16,0 33-40-16,-5-21-123 16</inkml:trace>
  <inkml:trace contextRef="#ctx0" brushRef="#br0" timeOffset="9141.71">6238 7858 402 0,'0'0'126'0,"0"0"-25"0,0 0-63 16,0 0-38-16,0 0 0 15,0 0-12-15,2-5-2 16,2 8 10-16,2 6 4 16,1 3 2-16,1 0 0 15,-2-1-1-15,0 0 1 16,6-3-1-16,-3-4 0 15,6-4 2-15,4 0 3 16,6-6 1-16,7-14-4 16,-1-3-3-16,3-4 1 15,-5 0 0-15,-9 4 1 16,-7 3-1-16,-4 4-1 16,-4 7 0-16,-3 6-7 0,-1 3-53 15,1 0-130-15,-2 3-94 16</inkml:trace>
  <inkml:trace contextRef="#ctx0" brushRef="#br0" timeOffset="9840.75">6144 8615 456 0,'0'0'82'16,"0"0"18"-16,0 0-76 16,0 0-24-16,0 0-9 15,0 0-5-15,-3-3 9 16,3 13 3-16,0 3 1 0,3 1 1 15,5 2 1 1,-2 0 1-16,1-4 0 0,-3-2-1 16,1-3-1-16,-1-5-3 15,1-2-1-15,4 0 4 16,3 0 1-16,0-14 9 16,4-5-6-16,5-3-1 15,0-3-1-15,0-1 3 16,4-1-3-16,-2 1-2 15,2 1 0-15,-1 3 0 16,-4 3-2-16,-1 7-11 16,-2 2-35-16,-3 4-14 15,0 5-37-15,-6-1-86 0</inkml:trace>
  <inkml:trace contextRef="#ctx0" brushRef="#br0" timeOffset="10023.94">6423 8548 437 0,'0'0'74'0,"0"0"-13"16,0 0-29-16,0 0-32 16,0 0-22-16,0 0-46 15,0 0-40-15,-18 36-185 16</inkml:trace>
  <inkml:trace contextRef="#ctx0" brushRef="#br0" timeOffset="33550.21">9276 5649 274 0,'0'0'121'16,"0"0"-88"-16,0 0-32 15,0 0 2-15,0 0-3 16,0 0 0-16,0 0 1 16,0 0 1-16,0-3 21 15,0 3 31-15,0 0 16 16,0 0-1-16,0 0-19 15,0 0-17-15,0 0-17 16,0 0-12-16,0 0-3 0,0 0-1 16,0 0 0-1,0 0 0-15,0 0 0 0,0 0 5 16,0 0 6-16,0 0 1 16,0 0-4-16,0 0-3 15,0 0 1-15,0 0-3 16,0-2 0-16,0 2-1 15,0 0-2-15,0 0 2 16,0 0 0-16,0 0-2 16,0 0 0-16,0 0 0 15,0 0 0-15,0 0-2 16,0 0 2-16,0 0-3 16,0 0-5-16,0 0-8 15,0 0-9-15,0 0 5 0,0 0-4 16,0 0 3-16,0 0 11 15,0 0 9-15,0 0 1 16,0 0 0-16,0 0 0 16,0 0 0-16,0 0-2 15,0 0-6-15,0 0-7 16,0 0-12-16,0 0 13 16,0 0 3-16,0 0 0 15,0 0-16-15,0 0-6 16,0 0-17-16,0 0-49 15,0 0-11-15,0 0 52 16,0 0-66-16</inkml:trace>
  <inkml:trace contextRef="#ctx0" brushRef="#br0" timeOffset="38544.21">9198 6413 178 0,'0'0'263'0,"0"0"-201"15,0 0-43-15,0 0-19 16,0 0-1-16,0 0 1 16,0 0 1-16,0 0 3 15,0 0 5-15,0 0 4 16,0 0 8-16,0 0 16 0,0 0-4 15,0 0-27-15,0 0-6 16,0 0-4-16,0 0-8 16,0 0 5-16,0 0 6 15,0 0 1-15,0 0 4 16,0 0-1-16,0 0 1 16,0 0 6-16,0 0-7 15,0 0-3-15,0 0-1 16,0 0 1-16,0 0 0 15,0 0 0-15,0 0 0 16,0 0 1-16,0 0-2 16,0 0 2-16,0 0-1 15,0 0 0-15,0 0-4 0,0 0-9 16,0 0-6-16,0 0-5 16,0 0 5-16,0 0 7 15,0 0 6-15,0 0 4 16,4-2-3-16,-1 0-160 15,0 1 65-15,-2-3-84 16</inkml:trace>
  <inkml:trace contextRef="#ctx0" brushRef="#br0" timeOffset="46297.67">7154 5674 269 0,'0'0'128'16,"0"0"-38"-16,0 0-19 16,0 0-34-16,0 0-33 15,0 0-3-15,0 0-2 16,0 0 2-16,0 0 0 16,0 0 1-16,0 0 2 15,0 0 10-15,0 0-6 16,0 0-8-16,0 0-14 15,0 0-49-15,0 0-110 16,8 0 41-16</inkml:trace>
  <inkml:trace contextRef="#ctx0" brushRef="#br0" timeOffset="46907.86">8634 5782 9 0,'0'0'144'15,"0"0"-58"-15,0 0-17 16,0 0-25-16,0 0-30 16,0 0-3-16,0 2 26 15,0-2 7-15,0 0 0 16,0 0-2-16,0 0 6 0,0 0-10 16,0 0-15-1,0 0-23-15,0 0-21 0,0 0-110 16,0 0-107-16,0 0 79 15</inkml:trace>
  <inkml:trace contextRef="#ctx0" brushRef="#br0" timeOffset="47775.74">7112 5747 163 0,'0'0'104'16,"0"0"-21"-16,0 0 23 16,0 0-46-16,0 0-22 15,0 0 24-15,0-26-20 16,0 24-21-16,0 0-14 16,0 2-7-16,0 0-71 15,5 0-96-15,10 0 109 16,1 7-75-16,8-4-30 15</inkml:trace>
  <inkml:trace contextRef="#ctx0" brushRef="#br0" timeOffset="48218.97">8704 5818 94 0,'0'0'13'15,"0"0"17"-15,0 0-30 0,0 0-77 16</inkml:trace>
  <inkml:trace contextRef="#ctx0" brushRef="#br0" timeOffset="49855.03">7060 6513 105 0,'0'0'0'0,"0"0"-36"16</inkml:trace>
  <inkml:trace contextRef="#ctx0" brushRef="#br0" timeOffset="50403.72">8826 6564 368 0,'0'0'99'0,"0"0"-50"16,0 0-21-16,0 0-24 15,0 0-3-15,0 0 1 16,-6-6 6-16,6 6 6 16,0 0-8-16,0 0-6 15,0 0-51-15,0 0-113 16,0 0 28-16,0 0-12 15</inkml:trace>
  <inkml:trace contextRef="#ctx0" brushRef="#br0" timeOffset="51092.98">10983 6546 128 0,'0'0'89'0,"0"0"-88"0,0 0-1 15,0 0 0-15,0 0 1 16,0 0 5-16,0 0 33 16,4 0-3-16,3 1-36 15,0 1-29-15,0 0-87 16</inkml:trace>
  <inkml:trace contextRef="#ctx0" brushRef="#br0" timeOffset="52148.81">6961 7134 415 0,'0'0'65'16,"0"0"-65"-16,0 0-76 15,0 0 42-15,0 0 24 16,0 0 10-16,0 12 0 16,0-9 2-16,0-3-2 15,2 5-2-15,4 1 2 0,5-3-29 16,0-1-123-16</inkml:trace>
  <inkml:trace contextRef="#ctx0" brushRef="#br0" timeOffset="52772.19">8604 7200 469 0,'0'0'83'0,"0"0"-32"15,0 0-45-15,0 0-6 0,0 0-8 16,0 0-19-16,0 0 16 16,0 0 0-16,0 0-41 15,0 4-92-15,0 2 11 16,0-1-3-16</inkml:trace>
  <inkml:trace contextRef="#ctx0" brushRef="#br0" timeOffset="53424">10729 7262 168 0,'0'0'16'16,"0"0"-14"-16,0 0 30 16,0 0 57-16,0 0-26 15,0 0 7-15,3 5-12 16,-3-4-47-16,0 1-11 15,0 3-119-15,0 2 15 0,0-4-71 16</inkml:trace>
  <inkml:trace contextRef="#ctx0" brushRef="#br0" timeOffset="54203.77">6939 7839 63 0,'0'0'170'0,"0"0"-109"15,0 0-3-15,0 0-10 16,0 0-12-16,0 0-14 15,0-10-5-15,0 10 13 16,0 0-28-16,0 0-2 16,0 0-161-16,8 0 43 0,6 0-94 15</inkml:trace>
  <inkml:trace contextRef="#ctx0" brushRef="#br0" timeOffset="54743.97">8917 7914 213 0,'0'0'64'0,"0"0"-10"16,0 0-7-16,0 0-15 15,0 0-15-15,0 0-14 16,2 0-3-16,1 0-14 16,0 0-89-16,1 0-47 0</inkml:trace>
  <inkml:trace contextRef="#ctx0" brushRef="#br0" timeOffset="56303.86">7054 8666 232 0,'0'0'92'0,"0"0"-7"16,0 0-38-16,0 0 3 15,0 0-43-15,0 0-7 16,0 0-6-16,7-26-40 0,1 25-14 15,4 1 4-15,4 0-38 16,7 0-62-16</inkml:trace>
  <inkml:trace contextRef="#ctx0" brushRef="#br0" timeOffset="56695.34">8654 8666 261 0,'0'0'73'0,"0"0"-28"16,0 0-45-16,0 0-45 15,0 0-69-15,0 0 74 16,0 0 28-16,0 2 3 16,2 1-51-16</inkml:trace>
  <inkml:trace contextRef="#ctx0" brushRef="#br0" timeOffset="61327.97">11132 5613 170 0,'0'0'122'0,"0"0"-40"16,0 0-27-16,0 0 16 16,0 0-37-16,0 0-7 15,8-39 18-15,-7 33 4 16,2 2 17-16,-3 1-32 16,3 1-9-16,-3 2-25 15,0 0-5-15,0 0-52 0,1 15 26 16,-1 4 31-16,0 5 0 15,0 5-1-15,0 4 1 16,0-3 0-16,0-4-2 16,0-8-2-16,0-6-1 15,5-7 3-15,8-4 4 16,11-1 0-16,10-9 5 16,16-20 4-16,11-8-5 15,3-3-3-15,0-1 0 16,-7 5-1-16,-12 5 4 15,-8 6 1-15,-14 10-7 16,-6 3-3-16,-8 8-27 0,-5 4-66 16,1 0-100-16,-2 0-175 15</inkml:trace>
  <inkml:trace contextRef="#ctx0" brushRef="#br0" timeOffset="61510.44">11826 5532 494 0,'0'0'102'0,"0"0"-89"16,0 0-13-16,0 0-83 16,0 0 35-16,-82 57-24 0,60-26-35 15,0-5-55 1</inkml:trace>
  <inkml:trace contextRef="#ctx0" brushRef="#br0" timeOffset="64272.62">11173 6346 206 0,'0'0'100'0,"0"0"7"16,0 0-64-16,0 0 10 16,0 0-14-16,0 0 1 15,0 0 8-15,1-39-22 16,-1 36 2-16,0 3 32 15,0 0-37-15,0 0-23 16,0 0-4-16,0 0-20 16,0 3-29-16,0 7 48 15,0 7 5-15,0-1 0 16,0 4 0-16,0-1 1 16,0-5-1-16,0-3 0 15,6-3-3-15,1-5 0 0,7-3 3 16,5 0 0-16,9 0 4 15,5-14-3-15,6-5 2 16,2-3 1-16,1-1 11 16,-1-3-6-16,-4 1 14 15,-9 3-7-15,-2 2 0 16,-8 6-5-16,-6 3-11 16,-2 6-11-16,-7 3-48 15,-3 2-48-15,0 0-187 16,0 7 67-16</inkml:trace>
  <inkml:trace contextRef="#ctx0" brushRef="#br0" timeOffset="64418.3">11603 6289 406 0,'0'0'63'0,"0"0"16"16,0 0-79-16,0 0-106 15,0 0-41-15,0 0 31 16</inkml:trace>
  <inkml:trace contextRef="#ctx0" brushRef="#br0" timeOffset="65492.5">5400 7154 30 0,'0'0'45'15,"0"0"-26"-15,0 0 11 16,0 0 8-16,0 0-11 15,0 0 10-15,0 0 17 0,0-2-11 16,0-4-24 0,0 3 28-16,0 0-6 0,0 0-28 15,0 3-13-15,0 0-4 16,0 0-82-16,0 0-50 16,0 0 6-16</inkml:trace>
  <inkml:trace contextRef="#ctx0" brushRef="#br0" timeOffset="66668.94">11093 7028 317 0,'0'0'80'0,"0"0"-22"16,0 0-31-16,0 0-27 16,0 0-12-16,0 0 4 15,-9-5 8-15,9 13 5 16,0 1 1-16,-6 4 3 16,1 2 1-16,0-1-2 15,-1 2-5-15,3-1 8 16,0-1-6-16,1 0 0 15,2-1-4-15,0-4 0 16,0-4-1-16,5-3 0 0,13-2 0 16,12-9 14-16,10-16 4 15,6-8-10-15,3-2 16 16,-2 1 1-16,-3 2-4 16,0 4-9-16,-4 3-12 15,-5 7-17-15,-3 4-38 16,-5 3-6-16,-9 2-51 15,-4 2-48-15</inkml:trace>
  <inkml:trace contextRef="#ctx0" brushRef="#br0" timeOffset="66842.91">11508 6917 371 0,'0'0'130'15,"0"0"-2"-15,0 0-61 16,0 0-55-16,0 0-12 16,0 0-148-16,-4 10 84 15,2 8-25-15,-6-2-169 16</inkml:trace>
  <inkml:trace contextRef="#ctx0" brushRef="#br0" timeOffset="69481.95">11228 7710 241 0,'0'0'106'0,"0"0"19"16,0 0-49-16,0 0-6 15,0 0-10-15,0 0-11 16,11-32-34-16,-11 32-7 15,0 0-8-15,0 0-2 16,0 0-5-16,0 0-4 16,0 7-3-16,0 8 14 15,0 3 0-15,0 2 0 16,0-3 0-16,2 0 0 16,1-7-9-16,0-2-9 15,4-3 9-15,8-5 9 0,8 0 0 16,12-5 0-16,12-16 0 15,8-4-3-15,0-4-10 16,-4 2 9-16,-2-4 3 16,-9 6 1-16,-7 3 0 15,-8 7 0-15,-7 5-20 16,-12 1-112-16,-4 3-178 16</inkml:trace>
  <inkml:trace contextRef="#ctx0" brushRef="#br0" timeOffset="69655.96">11675 7616 515 0,'0'0'106'16,"0"0"30"-16,0 0-77 16,0 0-59-16,0 0-10 15,0 0-174-15,4 7 121 16,-4 13-59-16,-13-2-110 15</inkml:trace>
  <inkml:trace contextRef="#ctx0" brushRef="#br0" timeOffset="72512.94">11164 8483 252 0,'0'0'52'16,"0"0"42"-16,0 0-45 15,0 0-2-15,0 0-16 16,0 0-3-16,0 0-11 16,4-15-2-16,-3 15-12 15,-1 0-3-15,2 2-6 16,1 9 6-16,-1-2 0 16,0 2 0-16,1-1 1 15,0 0-1-15,-1 0 0 0,2-4 0 16,0-3 0-1,5 0 0-15,5-3 3 0,7 0 1 16,6-15 20-16,11-7 5 16,1-5-7-16,2 1-2 15,-3 0-11-15,-7 2-7 16,-5 6-2-16,-9 4-3 16,-3 4-21-16,-9 2-69 15,-5 4-113-15</inkml:trace>
  <inkml:trace contextRef="#ctx0" brushRef="#br0" timeOffset="72662.9">11446 8390 139 0,'0'0'382'0,"0"0"-300"15,0 0-60-15,0 0-22 16,0 0-182-16,0 0 59 15,-5 40-50-15</inkml:trace>
  <inkml:trace contextRef="#ctx0" brushRef="#br0" timeOffset="80355.63">16308 4004 365 0,'0'0'117'16,"0"0"-40"-16,0 0-12 0,0 0 8 16,0 0-22-16,0 0-19 15,0 0 8-15,6-31-21 16,-6 31 19-16,0-1-21 16,0 1-5-16,0 0-9 15,0 0-1-15,0 0-1 16,0 0 2-16,0 0 8 15,0 0 1-15,0 0-4 16,0 0-5-16,0 0-3 16,0 0-2-16,0 0-4 15,0 0-4-15,-5 3-24 16,-10 10 18-16,-1 3 8 16,-2 8 3-16,2-1-3 0,1 5-1 15,0 5 2 1,4 1-2-16,4 2 2 0,4 0-1 15,3-1 0-15,0-2-9 16,3-3 2-16,11-4 8 16,2-4-4-16,0-3 11 15,-2-2 0-15,-2-3 0 16,-1 4 0-16,-6 1 0 16,1 3-1-16,-5 3-5 15,-1 5 0-15,0 2 5 16,-9 4-1-16,-10-4 2 15,-2-1-4-15,-1-4 3 16,1-8 0-16,6-6 1 0,2-2-1 16,3-8 1-16,3 0 2 15,0-3-1-15,1 2 5 16,0-2-6-16,1 0 4 16,1 0-4-16,2 0-2 15,2 0 2-15,0 0 0 16,0 0-34-16,11 0-13 15,2 1 47-15,4 3 0 16,-5 3 2-16,-2 5-2 16,-4 1 0-16,0 2 0 15,-5 5 0-15,-1 4 0 16,0 1 0-16,0 6 2 0,0 5-2 16,0 1 0-1,-3 6-1-15,-3 1 1 0,-1-1 0 16,-4-4 0-16,1-2-1 15,1 0-1-15,0-2 3 16,2-1-2-16,2-4 2 16,2 1-1-16,3 0 2 15,0-2-2-15,0 0 1 16,0-3-1-16,3-6 0 16,3-3 4-16,-2-3-4 15,4-4 0-15,-5-3 0 16,1-2 1-16,-1-3 1 15,1 1 2-15,0 0 1 16,0 1 0-16,3-1-4 0,3 1 1 16,2 1-2-16,3 0 4 15,3 0-4-15,-1 0 1 16,0 0-1-16,1-1 1 16,-2 1-1-16,1 0 0 15,-1-1-3-15,-2 0-15 16,0 0-4-16,0-1-4 15,-2 1 13-15,0-4-1 16,-5 0 6-16,-2 0 8 16,-2 0 1-16,-3 0 20 15,0 0 42-15,0 0-22 16,0 0-11-16,0-2 28 0,0-1-27 16,0 3-9-16,0-2 2 15,0 2-7-15,0 0-15 16,0 0 0-16,0 0-4 15,0 0 2-15,0 0-1 16,0 0-9-16,0 0-10 16,0 0 1-16,0 0 2 15,4-2 8-15,6 2-24 16,3-5-55-16,4-3-95 16</inkml:trace>
  <inkml:trace contextRef="#ctx0" brushRef="#br0" timeOffset="80528.48">16506 5591 560 0,'0'0'133'16,"0"0"-1"-16,0 0-88 15,0 0-44-15,0 0-127 16,0 0-139-16,35-23-181 15</inkml:trace>
  <inkml:trace contextRef="#ctx0" brushRef="#br0" timeOffset="92125.11">11374 7795 247 0,'0'0'59'0,"0"0"-6"0,0 0-40 15,0 0-13-15,0 0 0 16,0 0 0-16,0 0 10 15,0-5 17-15,0 3 11 16,0 2 9-16,0-2-14 16,0 2 12-16,0 0-27 15,0 0-18-15,0 0-2 16,0 0-5-16,0 0-14 16,0 0 10-16,0 0 10 15,0 0 1-15,0 0 0 16,0 0 1-16,0 0 1 15,0 0-1-15,0 0-1 16,0 0 0-16,0 0-21 0,0 0-44 16,0 0 35-16,0 0 3 15,0 0 5-15,0 4-46 16,0 1 34-16,0-1-2 16,0 1-13-16,0 1-54 15</inkml:trace>
  <inkml:trace contextRef="#ctx0" brushRef="#br0" timeOffset="96158.3">4869 10139 299 0,'0'0'95'15,"0"0"9"-15,0 0-14 0,0 0-61 16,0 0 17-16,0-79-13 16,0 69 19-16,0 0 5 15,0 3-16-15,-2 5-10 16,1 2-15-16,-1 0-9 16,2 0-7-16,-1 0-4 15,-2 6-10-15,-1 17-3 16,-4 9 16-16,-1 8 1 15,4 10-1-15,1 5 1 16,4 2 0-16,0-4 1 16,0-7-1-16,0-16-20 15,3-11 9-15,6-11-1 16,5-8-1-16,5-6 13 0,8-27 10 16,4-14-8-16,-4-6 0 15,-11 0 1 1,-10 5 2-16,-6 4 17 0,-12 8-21 15,-11 5-1-15,-6 8 0 16,-5 7-25-16,-2 3-26 16,6 4 4-16,8 4 17 15,13 3 22-15,9-3 6 16,9 2-82-16,25-6 50 16,3-2 32-16,5-2 4 15,1-2 0-15,-7 1 20 16,-5 1 20-16,-7 4 2 15,-10 9-12-15,-4 0-28 16,-4 5-4-16,-5 23-10 0,-1 17 10 16,0 14 9-16,-14 17-8 15,0 18 7-15,1 4-5 16,5 2-1-16,5-2-1 16,0-12 0-16,2-10 0 15,1-12 3-15,0-19-4 16,0-16 3-16,0-15 0 15,0-9 0-15,0-5 12 16,0-11 92-16,0-26-46 16,2-16-61-16,11-13-40 15,-3-2-14-15,-7-2-40 16,-1 4 16-16,-2 1-9 0,2 1 44 16,11 7 23-16,6 4-7 15,12 8-10-15,1 12 37 16,-4 9 25-16,2 10 15 15,-8 11-8-15,-1 3-21 16,-3 14-11-16,0 18-3 16,-6 11 3-16,-11 10-1 15,-1 4 1-15,-4 3 4 16,-14-4 0-16,-5-6 0 16,0-8 4-16,-3-8-8 15,3-7 0-15,-3-9-42 16,1-10-10-16,2-8-44 15,6-5-109-15</inkml:trace>
  <inkml:trace contextRef="#ctx0" brushRef="#br0" timeOffset="96422.67">5458 10064 267 0,'0'0'131'0,"0"0"9"15,58-96 26-15,-55 79-56 16,-1 5-33-16,-2 7-32 15,0 5-35-15,0 0-10 16,0 22-50-16,0 19 47 16,0 13 2-16,-6 10-2 15,-5 7 3-15,-2 3 2 0,4-4 0 16,1-6-1 0,2-14-1-16,5-11-31 0,1-10 5 15,0-10-42-15,0-8-51 16,0-11-42-16,0 0 29 15,0-27-164-15</inkml:trace>
  <inkml:trace contextRef="#ctx0" brushRef="#br0" timeOffset="96601.29">5240 10212 118 0,'0'0'499'15,"0"0"-453"-15,0 0 12 16,0 0-52-16,0 0-6 15,0 0-18-15,42-52 17 16,3 48 1-16,7-5 0 0,6-1 0 16,-1 2-1-16,0 1-26 15,-2 3-47-15,-5-2-97 16,-9-3-244-16</inkml:trace>
  <inkml:trace contextRef="#ctx0" brushRef="#br0" timeOffset="96805.94">5877 10444 859 0,'0'0'14'0,"0"0"2"15,0 0-16-15,0 0-10 16,0 0-39-16,0 0-118 15,16-2 46-15,-2 2-30 16</inkml:trace>
  <inkml:trace contextRef="#ctx0" brushRef="#br0" timeOffset="97971.24">6701 10062 495 0,'0'0'37'0,"0"0"6"16,0 0-26-16,0 0-14 16,0 0 2-16,0 0 8 15,-35 2-6-15,13 23 2 16,1 11-3-16,-6 8 0 15,7 13-3-15,4 5 1 16,2 0-2-16,7-1 1 0,4-13 0 16,3-12-3-16,0-12-7 15,14-19-15-15,19-5 8 16,14-20 14-16,14-20 11 16,5-9-7-16,-6-5 5 15,-13 4 36-15,-14 11 37 16,-15 7-37-16,-12 13 10 15,-6 5-13-15,0 9-32 16,0 2-10-16,-4 3-8 16,-7 0-12-16,-5 22-24 15,1 8 29-15,0 6-8 16,6-1-11-16,5-9-11 0,4-8 8 16,0-12 10-16,0-6 9 15,17-11 18-15,8-22 96 16,10-15-74-16,1-3-14 15,-3-2-4-15,-5 9-1 16,-3 7-3-16,-2 6-21 16,-1 3 21-16,-1 6 0 15,-3 7 1-15,-2 8-1 16,0 7-1-16,3 0-4 16,-1 22-13-16,1 11 7 15,-1 9 4-15,-9 6-1 16,-6 8 1-16,0-3 7 15,3-5 2-15,-4-11 2 0,2-8-4 16,-3-8 2-16,-1-8-2 16,0-4-5-16,0-6-11 15,0-3 16-15,0 0 7 16,-3-17-7-16,0-15-112 16,3-7-51-16,0-7 35 15,20-4-38-15,7 4 134 16,5 2 32-16,0 2 7 15,2 6 66-15,-4 1 17 16,-4 5 46-16,-6 8-7 16,-6 5-15-16,-7 8-25 15,-3 4-2-15,-4 5-52 0,0 0-35 16,2 22-28 0,-2 12 11-16,0 11 8 0,0 8 9 15,0 6 2-15,0 2 1 16,0 0-2-16,-2-4-1 15,1-7 3-15,1-13-2 16,0-10-1-16,0-9-6 16,0-8-56-16,3-10-74 15,4-1-81-15,2-31-138 16</inkml:trace>
  <inkml:trace contextRef="#ctx0" brushRef="#br0" timeOffset="98139.66">7359 10065 874 0,'0'0'7'16,"0"0"-7"-16,0 0-27 15,0 0-59-15,0 0-7 16,0 0 90-16,29 0 6 16,5 9 0-16,8-2-3 15,10-2-37-15,5-5-183 16</inkml:trace>
  <inkml:trace contextRef="#ctx0" brushRef="#br0" timeOffset="98353.59">7834 10268 684 0,'0'0'74'0,"0"0"-74"15,0 0-4-15,0 0 4 16,0 0 1-16,127-39 1 16,-62 20-4-16,16-3-31 15,6-4-129-15,-5-4-331 16</inkml:trace>
  <inkml:trace contextRef="#ctx0" brushRef="#br0" timeOffset="98574.2">8456 9889 898 0,'0'0'50'15,"0"0"-1"1,0 0-49-16,0 0-23 0,0 0-45 16,0 0 67-16,0 84 1 15,0-26 2-15,-1 4-1 16,-4 11 2-16,-3 2-3 15,-3-2-5-15,0-15-42 16,2-13-32-16,1-18-50 16,8-22-73-16,0-5-144 15</inkml:trace>
  <inkml:trace contextRef="#ctx0" brushRef="#br0" timeOffset="98853.2">8225 10127 706 0,'0'0'17'15,"0"0"-14"-15,0 0-3 16,0 0-38-16,0 0 38 16,0 0 5-16,103-17 8 15,-54 17 49-15,2 0-14 16,-7 0-27-16,-9 0-10 16,-14 2-3-16,-5 1-7 15,-5 4-1-15,-3 3-2 16,-2 2-2-16,-3 8-16 15,-1 6 14-15,-2 5-2 16,0 4 7-16,0 1-5 0,0 0-23 16,0-7-13-16,3-6-15 15,9-10-43-15,9-13-129 16,3-15-63-16</inkml:trace>
  <inkml:trace contextRef="#ctx0" brushRef="#br0" timeOffset="99017.58">8805 9772 859 0,'0'0'25'15,"0"0"-11"-15,0 0-14 16,0 0-192-16,0 0 89 0,0 0 88 16,-6 100-1-1,6-44-5-15,0-2-85 0,0-5-214 16</inkml:trace>
  <inkml:trace contextRef="#ctx0" brushRef="#br0" timeOffset="99652.86">8845 10222 870 0,'0'0'38'0,"0"0"-36"16,0 0-2-16,0 0-17 15,0 0-19-15,0 0 35 16,19 52 1-16,-6-38 0 15,-3-1-21-15,2-6-13 0,0-4 20 16,-3-3 2 0,1 0 12-16,-2 0 12 0,-1-3-12 15,-1-6-43-15,-2 2-11 16,1 5 36-16,0 2 15 16,-1 0-48-16,4 0 34 15,0 0 17-15,7 4 0 16,-2 4 1-16,0-2 0 15,-1-3-1-15,-5 0 0 16,4-3 3-16,-1 0 41 16,6-4-13-16,-2-12-27 15,2-1-2-15,-5 0 4 16,-2 3 4-16,-1 4 1 16,0 3-6-16,0 2 22 0,5 3-19 15,2 2-8-15,7 0-2 16,6 0 0-16,10 0 2 15,5 13-2-15,3-2 1 16,-1-4 1-16,4-7-1 16,0 0 1-16,2-16-7 15,-3-9 7-15,-9-6 0 16,-8 1 9-16,-10-1 1 16,-7 1 9-16,-10 2 4 15,-4 3-7-15,0 2-2 16,-10 3 7-16,-10 6-13 15,4 3-4-15,-2 9-6 16,8 2 2-16,0 11-27 0,-1 17-4 16,0 9 26-16,5 10-1 15,4 6 2-15,2 5 4 16,5-5 0-16,19-8 0 16,7-13-9-16,8-11-7 15,13-12 3-15,4-7-70 16,0-2-240-16</inkml:trace>
  <inkml:trace contextRef="#ctx0" brushRef="#br0" timeOffset="100187.02">10542 10038 460 0,'0'0'203'16,"0"0"-86"-16,0 0-117 15,0 0-19-15,0 0 15 16,-61 108 2-16,38-44 1 15,-1 6 0-15,2-3 2 0,1-6-2 16,7-12 1 0,5-13 0-16,5-12 1 0,4-15 0 15,0-9 1-15,0 0 59 16,0-14 54-16,1-18-75 16,11-18-40-16,2-8-38 15,-1-13-31-15,-8-1-22 16,-5 4 0-16,0 8 43 15,0 13 42-15,3 7 4 16,10 12-46-16,3 6 19 16,2 9 29-16,-4 10 15 15,-1 3-15-15,-2 8-1 0,0 16-3 16,-3 5 2 0,-3 2 2-16,-5 0 1 0,0-3-1 15,0-2 0-15,-11-2 0 16,-4 0 8-16,1-2-3 15,1-2-5-15,6-6-17 16,5-8-179-16</inkml:trace>
  <inkml:trace contextRef="#ctx0" brushRef="#br0" timeOffset="100553.79">10889 10159 752 0,'0'0'68'15,"0"0"-68"-15,0 0-23 16,0 0-11-16,0 0 34 0,-64 102 0 16,37-66 1-16,9-7-1 15,8-9 0-15,7-9 1 16,3-7-1-16,0-4 2 16,0 0 31-16,19-14 40 15,14-17-30-15,7-11-43 16,-1-3-9-16,-2 1-25 15,-14 10-21-15,-6 10 10 16,-6 9 27-16,-4 4 18 16,-6 9 45-16,1 2-15 0,-2 0-30 15,0 0-24 1,0 16-4-16,0 13 25 0,-9 10 1 16,-5 9 1-16,1-4 1 15,3-5 0-15,7-10 1 16,3-12-2-16,0-8-6 15,3-9-79-15,16 0-46 16,1-26-52-16</inkml:trace>
  <inkml:trace contextRef="#ctx0" brushRef="#br0" timeOffset="100706.58">11005 9861 918 0,'0'0'18'0,"0"0"23"15,0 0-41-15,0 0-113 0,0 0 12 16,5 75 39 0,-5-10-8-16,-7-2-70 0,7-12-82 15</inkml:trace>
  <inkml:trace contextRef="#ctx0" brushRef="#br0" timeOffset="101257.61">11168 10294 797 0,'0'0'96'0,"0"0"-96"16,0 0-1-16,0 0-41 16,0 0 3-16,0 0 38 15,0 75 0-15,0-58-3 0,0-5-18 16,3-4-7 0,9-6 15-16,3-2 14 0,5-5 20 15,3-14 0-15,-2-8-4 16,0 0-9-16,-1 1-7 15,-3 2 1-15,1 2-1 16,-6 7 5-16,-2 4 14 16,-7 5 8-16,-1 4-1 15,2 2-21-15,2 0-5 16,10 5-26-16,3 12 18 16,3 0 2-16,5-3-6 15,4-3 8-15,4-5 3 16,5-6 1-16,1 0 0 15,-3-3 2-15,-1-16-2 16,-7-2 3-16,-5-9 1 16,-6-1 0-16,-8-3-4 0,-7-2-18 15,-4 2 12-15,0 1 6 16,-4-1 4-16,-7 0 17 16,2 2 28-16,4 6-3 15,0 7 3-15,4 9 6 16,1 7-46-16,0 3-9 15,0 7-36-15,0 19-34 16,0 18 68-16,0 12 2 16,6 14 0-16,8 6-2 15,0 3-6-15,1-4-15 16,-3-10-5-16,-3-19-16 0,1-12-34 16,-3-15-36-1,1-18-62-15,-2-1-191 0</inkml:trace>
  <inkml:trace contextRef="#ctx0" brushRef="#br0" timeOffset="101430.82">11715 10069 784 0,'0'0'0'0,"0"0"-4"15,0 0 1-15,0 0-1 16,0 0 4-16,0 0 0 15,111-18-1-15,-68 18-7 0,1 0-83 16,-8 0-142 0</inkml:trace>
  <inkml:trace contextRef="#ctx0" brushRef="#br0" timeOffset="102133.68">10589 10302 364 0,'0'0'123'0,"0"0"-35"15,0 0-64-15,0 0-24 16,0 0-17-16,0 0 17 15,0 29 1-15,0-13-1 16,0 1 2-16,0 0-1 16,0-2 0-16,0-5-1 15,2-1 1-15,5-4-1 16,2-5-7-16,8 0 7 0,9-3-5 16,4-16-24-16,0-1-59 15,-5-3 3-15,-10 1 85 16,-8 0 2-16,-7-1 12 15,0 5 54-15,-15-1-17 16,-2 3-19-16,-4 2 56 16,6 5 1-16,-2 7-35 15,5 2-54-15,1 2-31 16,0 17-41-16,8 3 31 16,3 0-67-16,0-5 2 15,17-7-272-15</inkml:trace>
  <inkml:trace contextRef="#ctx0" brushRef="#br0" timeOffset="102270.35">10776 10270 586 0,'0'0'161'0,"0"0"-72"0,0 0-13 16,0 0-58-16,0 0-18 15,0 0-181-15,-28 15 83 16,22 5-103-16</inkml:trace>
  <inkml:trace contextRef="#ctx0" brushRef="#br0" timeOffset="104048.95">6009 11192 544 0,'0'0'160'15,"0"0"-53"-15,0 0-82 16,0 0-24-16,0 0-1 16,0 0-11-16,0 0-4 15,-75-32-8-15,14 46 12 16,-14 4 9-16,-6 0-1 15,-2 1-12-15,13 4 11 16,12 1 0-16,20 7 3 16,14 6-7-16,18 4-46 15,6 1-1-15,3-4 9 0,24-9 8 16,9-6-1 0,6-10 31-16,4-3 8 0,-7-2 7 15,0 2-1-15,-7 3 0 16,-6 5-6-16,-8-1 2 15,-12 5-2-15,-6 0-14 16,-11 0 13-16,-20-1 1 16,-12 0 13-16,-5-6-6 15,-7-4-5-15,0-5 11 16,6-6 8-16,7 0 47 16,6-4 26-16,9-9-27 15,11 3-48-15,8-1-11 16,8-1-8-16,8-3-134 0,19-4-134 15</inkml:trace>
  <inkml:trace contextRef="#ctx0" brushRef="#br0" timeOffset="104447.91">5737 11006 645 0,'0'0'55'0,"0"0"34"0,0 0-24 16,0-81-25-16,0 74-21 15,0 6 5-15,0 1-20 16,0 1-4-16,0 27-39 16,0 21 9-16,-5 23 26 15,-5 18 1-15,-8 19 0 16,-3 3 3-16,-3-3-1 16,2-7 0-16,4-15-13 15,1-9 4-15,4-13-21 16,3-8 3-16,-1-14-3 15,4-9-4-15,-3-11-16 0,1-6 11 16,4-9-64-16,0-8-46 16,2 0-188-16</inkml:trace>
  <inkml:trace contextRef="#ctx0" brushRef="#br0" timeOffset="104618.7">5609 11821 905 0,'0'0'65'0,"0"0"-32"15,0 0-9-15,0 0-24 16,0 0-8-16,0 0-65 16,6-24-93-16,4 29-115 0</inkml:trace>
  <inkml:trace contextRef="#ctx0" brushRef="#br0" timeOffset="105629.57">6201 11300 346 0,'0'0'120'0,"0"0"0"16,0 0-50 0,0 0-30-16,0 0-37 0,0 0-3 15,1-11-22-15,19 11 22 16,10-3 7-16,10-4-2 15,2-3 5-15,2 1 6 16,-5 1-5-16,-3-1-4 16,-9 5 4-16,-8 3-1 15,-7 1-10-15,0 0-4 16,-6 15-14-16,-3 17 12 16,-3 15-1-16,-7 15 6 15,-16 12 0-15,-5 4 1 16,-4-3-1-16,2-10 1 15,8-7-8-15,6-8-18 16,5-11 21-16,3-8-2 16,3-9-8-16,2-12-1 0,0-8-36 15,3-2 19-15,0-5 17 16,0-16 16-16,9-10-173 16,-2-2-142-16</inkml:trace>
  <inkml:trace contextRef="#ctx0" brushRef="#br0" timeOffset="105773.8">6305 11628 493 0,'0'0'132'0,"0"0"-38"15,0 0-75-15,0 0-16 16,0 0-3-16,97-30 4 0,-46 21 4 16,2-7-6-16,1 3-2 15,-3 0-14-15,0-3-100 16,-9-1-99-16</inkml:trace>
  <inkml:trace contextRef="#ctx0" brushRef="#br0" timeOffset="106118.58">6856 11300 594 0,'0'0'65'0,"0"0"-5"0,0 0-17 15,0 0-36-15,0 0-5 16,88-60-4-16,-63 60 1 16,2 0-2-16,-2 6 0 15,0 8-6-15,-5 8 9 16,2 7-6-16,-8 10 6 15,-8 7-7-15,-2 6-1 16,-4 3 6-16,0 0 2 16,-16-1 1-16,1-2 5 15,-3-4-6-15,6-5-29 0,0-6-14 16,6-7-56 0,1-14-43-16,5-13-126 0</inkml:trace>
  <inkml:trace contextRef="#ctx0" brushRef="#br0" timeOffset="106562.81">6942 11618 522 0,'0'0'99'0,"0"0"-16"16,0 0-57-16,0 0-20 16,0 0-6-16,0 0-2 15,86-49 1-15,-36 40 1 16,9 0 0-16,7-3 1 15,3-4-1-15,-2-1-24 16,-1-2-13-16,-13 0 9 0,-15 2 12 16,-13 2-13-16,-13 4 24 15,-12 1 5-15,0 2 18 16,-6 2-18-16,-9 3-3 16,-1 3 1-16,2 0-2 15,5 17-3-15,2 11-9 16,4 4 10-16,1 3 0 15,2 3 6-15,0 0 1 16,0-1 9-16,12-1 42 16,2-2-22-16,-1-1-18 15,0-2-5-15,-2-3 0 16,-8-8-3-16,3-6-1 0,-6-3 1 16,0-1 1-16,-12-3 1 15,-9 1 5-15,-6-3-5 16,-3-5-6-16,-1 0-27 15,4-2-16-15,9-16-29 16,18-10-158-16</inkml:trace>
  <inkml:trace contextRef="#ctx0" brushRef="#br0" timeOffset="106778.65">7606 11361 672 0,'0'0'82'0,"0"0"-18"16,0 0-35-16,0 0-29 0,0 0-1 15,0 0 0-15,-21-22 1 16,34 15 8-16,19 2 0 16,13-3-5-16,5 3-3 15,1 4-13-15,0 1-71 16,-2-2-88-16,-7 1-203 15</inkml:trace>
  <inkml:trace contextRef="#ctx0" brushRef="#br0" timeOffset="108460.46">8368 10972 489 0,'0'0'76'16,"0"0"44"-16,0 0-58 16,0 0-37-16,0 0-2 15,0 0 4-15,8-64-13 16,-8 64-14-16,0 11-10 15,0 23-23-15,-3 22 23 16,-14 23 10-16,-10 23-4 16,-9 19-2-16,-5 7 6 15,-3 1-1-15,4-8 1 16,4-13 0-16,12-11 0 16,5-15 1-16,7-10 1 0,2-13-1 15,1-14 0-15,3-10 1 16,3-13-1-16,0-10 0 15,3-6-1-15,0-3 4 16,0-3 0-16,0 0 7 16,0-9-11-16,18-21-189 15,6-10-373-15</inkml:trace>
  <inkml:trace contextRef="#ctx0" brushRef="#br0" timeOffset="109309.53">8690 11485 502 0,'0'0'160'0,"0"0"-60"16,0 0-33-16,0 0-59 15,6-82-7-15,12 69-1 16,5 3 1-16,4 6-1 16,5 4 0-16,0 0-1 15,-3 18-2-15,-3 13 1 0,-6 5-5 16,-12 7-15 0,-8 7-7-16,0 2-9 0,-15 2 13 15,-17-4 2-15,6-5 14 16,-7-8-4-16,3-8 10 15,3-7 2-15,5-7 2 16,4-6-1-16,9-1 6 16,3-6 5-16,6 0 12 15,0-1 2-15,0 0-25 16,0 1 0-16,5-2-7 16,18 0 7-16,11 0 8 15,6-14-1-15,4-4-7 0,-2 1 0 16,-3-1-1-1,1-1-43-15,-1 2-37 16,-8-3-110-16</inkml:trace>
  <inkml:trace contextRef="#ctx0" brushRef="#br0" timeOffset="109742.9">9293 11375 718 0,'0'0'50'0,"0"0"-4"16,0 0-27-16,22-81-14 15,-4 76-5-15,3 5 0 16,3 0-2-16,1 15-4 15,1 13 2-15,-7 9 2 16,-10 4-4-16,-9 2-7 16,0-3-1-16,-14 0 2 15,-13-6 6-15,1-6 1 16,0-5-2-16,6-8 6 16,3-4 2-16,8-5 0 15,3-4 0-15,5-2 1 16,1 0 11-16,0 0 28 15,0 0-31-15,1 0-10 16,20 0 0-16,9 0 7 0,12 0-5 16,7 0-1-16,3 0 0 15,-3-1-1-15,0-3-20 16,-5-3-60-16,0-7-66 16,-9-11-196-16</inkml:trace>
  <inkml:trace contextRef="#ctx0" brushRef="#br0" timeOffset="110209.54">9858 11355 884 0,'0'0'21'0,"0"0"-21"16,0 0-9 0,0 0-23-16,0 0 24 0,0 87 6 15,0-49 1-15,0 2 1 16,2 0-2-16,15-7-7 15,4-13-48-15,2-11-16 16,4-9 73-16,-1-7 20 16,3-15-7-16,-4-6 0 15,-8 0 6-15,-4 5 31 16,-9 2-41-16,-2 11-9 16,-1 2 4-16,-1 6 0 15,0 2-4-15,0 0-16 16,2 5-72-16,3 11 74 15,3 7 13-15,4 3 2 16,6 2-2-16,2-1 1 0,2 1-1 16,-3-8 1-16,2-6 0 15,-1-10 1-15,-2-4 0 16,4-4 15-16,0-16 20 16,-6-5 5-16,0-1-6 15,-9-1 12-15,-4 2-24 16,-3-1-4-16,0 5-6 15,0 6-11-15,-1 8-2 16,-2 6 0-16,1 1-59 16,2 8-130-16,0 10-85 15,0 3 159-15</inkml:trace>
  <inkml:trace contextRef="#ctx0" brushRef="#br0" timeOffset="110524.97">10441 11584 658 0,'0'0'38'0,"0"0"8"16,0 0-36-16,0 0-8 16,99-87-2-16,-71 66 1 15,2-2 4-15,-4-2-5 16,-3 4 5-16,-8 2 3 16,-6 2-4-16,-9 2 53 15,0 1-31-15,0 2-13 16,-11 4-12-16,0 5-1 15,-3 3-1-15,0 8-3 0,1 15-6 16,-1 6-15-16,3 3 9 16,8 4-5-16,3 0 15 15,5-2-6-15,20-5 8 16,12-11 4-16,8-9-2 16,7-6 2-16,0-3 0 15,-3 0-46-15,-11-5-73 16,-11-8-134-16</inkml:trace>
  <inkml:trace contextRef="#ctx0" brushRef="#br0" timeOffset="111840.43">10819 11500 167 0,'0'0'141'0,"0"0"-87"15,83 1 23-15,-42-1-11 16,9 0-30-16,0-9-19 15,-3-3-7-15,-8-3 18 16,-8 1 3-16,-10-3-14 16,-12 1 2-16,-7 1 12 15,-2-3 22-15,-6 1-19 16,-20-1-34-16,-5 3-3 16,-2 5 3-16,3 10 9 15,7 0-9-15,4 12-6 0,2 15 0 16,3 7-5-1,4 7 5-15,10 0-15 16,0-2 6-16,16-5-17 0,15-11-7 16,12-10 19-16,10-13 20 15,4 0 4-15,-2-20-4 16,-4-9 1-16,-5-2 2 16,-12-9 6-16,-15-2 5 15,-14-4 30-15,-5 2-4 16,-12-1-31-16,-8 3-2 15,-2 7 4-15,8 9 47 16,3 5 28-16,6 12-43 16,5 4-8-16,0 5-35 15,0 0-24-15,0 9-41 16,-1 18 22-16,1 16 43 0,-3 17 1 16,0 8 0-1,-2 4-1-15,-3-5 0 0,-1-7 0 16,-2-10-5-16,2-5-12 15,5-7-15-15,4-12 1 16,0-9 0-16,0-10 0 16,8-7-12-16,8-11 43 15,3-17 17-15,1-8-15 16,-4 1 15-16,-4 3 55 16,-6 3-18-16,-2 5-31 15,-1 6-19-15,0 5-4 16,-1 0-3-16,-2 6-7 15,0 2 10-15,0-1 1 0,0 3-1 16,0-2 2-16,3-2 1 16,3-1 1-16,0-2-4 15,1 0 0-15,-3 2 0 16,-1 1 3-16,-2 1 1 16,-1 1-2-16,0-2 8 15,0 2-4-15,0 0 4 16,0 1-5-16,0 2-1 15,0 1-3-15,0 1-1 16,0 0-3-16,0 0-3 16,2 0-8-16,3-3 2 15,1 1 5-15,6-6-7 0,0 1 1 16,-2-2 12 0,2-3 1-16,-1 1 2 0,-5-2 6 15,-1 3 20-15,-2 0-14 16,-3 3-4-16,0 2-6 15,0 1 0-15,0 4-4 16,0 0 0-16,0 0-5 16,0 0-14-16,0 5-37 15,0 16 9-15,0 8 40 16,-11 7 3-16,-5 8 4 16,2 1 1-16,-1 2-1 15,3-6 0-15,9-8 2 16,3-8-2-16,0-8 0 0,3-9 0 15,13-5 4 1,8-3 9-16,10-2 11 0,10-16-11 16,3-7-12-16,-5-4-1 15,-9 0-14-15,-9 0-11 16,-12 0 24-16,-5 2 1 16,-5 2 1-16,-2 0 14 15,0 3 5-15,0 4-9 16,-6 4 2-16,0 4-13 15,3 7-8-15,1 3-35 16,-1 0-49-16,0 11-29 16,2 10 101-16,1 4 18 15,0 4 0-15,0-1 2 16,0 0 3-16,0-2 8 0,0-1-1 16,0-2 1-1,0-4 3-15,0 0 2 0,0-4-3 16,-9-2 0-16,-8 1 10 15,-4-1 1-15,-1 2-10 16,-3-1-6-16,-2 3-8 16,1-3-3-16,3-1-64 15,3-1-59-15,6-3-149 16</inkml:trace>
  <inkml:trace contextRef="#ctx0" brushRef="#br0" timeOffset="111998.75">11595 11747 583 0,'0'0'153'16,"0"0"-89"-16,0 0 5 15,0 0-21-15,0 0-29 16,0 0-19-16,0-18-77 16,0 18-139-16,-5 5-31 15</inkml:trace>
  <inkml:trace contextRef="#ctx0" brushRef="#br0" timeOffset="113026.89">5350 12883 422 0,'0'0'104'0,"0"0"15"16,0 0-54-16,0 0-38 16,0 0-9-16,0 0-18 15,39-38-6-15,18 27 5 16,25-1 1-16,29-1 0 15,32 1 6-15,31-1-6 16,35 1 1-16,28-5-2 16,32-3 1-16,20-3-24 15,9 1 6-15,-1-2 16 0,-1 0-1 16,-5 0 3 0,-10-1 0-16,-5-2 8 0,-20-3 6 15,-8-1 5-15,-16-2-5 16,-24 2 8-16,-26 1-2 15,-26 2-5-15,-27 3 5 16,-27 6 0-16,-26 6-7 16,-29 6-7-16,-23 3-5 15,-18 2-1-15,-6 2-1 16,0 0-3-16,0 0 3 16,0 0 1-16,0 0 0 15,0 0-16-15,-4 3-62 16,-7 10-26-16,7-7-52 15</inkml:trace>
  <inkml:trace contextRef="#ctx0" brushRef="#br0" timeOffset="113197.82">10767 12260 975 0,'0'0'19'16,"0"0"-18"-16,0 0-1 15,0 0-57-15,0 0-132 16,0 0 74-16,-55 4 35 16,32 12-7-16,-4 0-201 15</inkml:trace>
  <inkml:trace contextRef="#ctx0" brushRef="#br0" timeOffset="174516.43">18166 9414 18 0,'0'0'31'0,"0"0"-6"16,0 0-5-16,0 0 16 16,0 0-12-16,0 0 0 15,0 0-10-15,0 0-5 16,0 0-2-16,0 0-5 15,0-8-1-15,0 8-1 16,0 0-16-16,0 0-31 0,0 0 41 16,0 0 5-1,0 0-1-15,0 0 2 0,0 0 0 16,0 0 0-16,0 0 4 16,0 0 37-16,0 0 13 15,0 0 2-15,0 0 1 16,0 0-12-16,0 0-5 15,0 0-9-15,0 0-9 16,0 0-11-16,0 0 1 16,0 0 15-16,0 0-8 15,0 0-8-15,0 0 0 16,0 0-3-16,0 0-1 0,0 0 1 16,0 0-2-1,0 0-4-15,0 0 2 0,0-1-4 16,0-1 0-16,0 1 2 15,0-2-2-15,0 3 0 16,2 0 3-16,-2 0-1 16,0-2 0-16,0 2 1 15,0 0-3-15,0 0-2 16,0 0-1-16,0 0-1 16,0 0-6-16,0 0-1 15,0 0 1-15,0 0-15 16,0 0-8-16,0 0 20 0,0 0 9 15,0 0 4-15,0-3 0 16,0 3 0 0,0 0 0-16,0 0-1 0,0 0-14 15,0 0-28-15,0 0 6 16,0 0 23-16,0 0 6 16,0 0 4-16,0 0 4 15,0 0 0-15,0 0 0 16,0 0-6-16,0 0-46 15,1 0-3-15,-1 0 2 16,2 0-33-16,1 0 82 16,-3 0 4-16,1 0 1 15,-1 0-1-15,0 0 1 16,0 0 0-16,0 0 5 16,0 0-6-16,0 0-2 0,0 0-22 15,0 5-21-15,0-4-18 16</inkml:trace>
  <inkml:trace contextRef="#ctx0" brushRef="#br0" timeOffset="198943.34">18201 11235 11 0,'0'0'39'0,"0"0"-15"15,0 0-5-15,0 0 26 16,0 0-1-16,0 0-26 15,0 0-7-15,0 0 1 16,13-29-9-16,-10 24 0 16,-2 1-1-16,1 0-1 15,-2-2 14-15,1 1 12 16,0 0 5-16,1 0-2 16,1 1-17-16,-1 0 0 15,-1 2-13-15,2 0 0 0,-3 2-24 16,2-1 11-16,-2 1 3 15,0 0-17-15,0 0-12 16,0 0-28-16,0 0 23 16,0 4-30-16</inkml:trace>
  <inkml:trace contextRef="#ctx0" brushRef="#br0" timeOffset="-214347.37">21109 5788 179 0,'0'0'68'0,"0"0"-49"16,0 0-9-16,0 0-6 15,0 0 11-15,0 0-2 16,0 0 21-16,0 0 13 16,-13 0-10-16,13 0-9 0,0 0 18 15,0 0-19 1,0 0-22-16,0 0-3 0,0 0-1 16,0 0-1-16,0 0 1 15,0 0-1-15,0 0 3 16,0 0-1-16,0 0 3 15,0 0 4-15,0 0 11 16,0 0-3-16,0 0-10 16,0 0-3-16,0 0-3 15,0 0 1-15,0 0 1 16,0 0-2-16,0 0 4 16,0 0-5-16,0 0-4 15,0 0-47-15,0 0-75 16,0 0-109-16,0 0 56 15</inkml:trace>
  <inkml:trace contextRef="#ctx0" brushRef="#br0" timeOffset="-210776.23">19616 6347 48 0,'0'0'25'16,"0"0"-14"-16,0 0-3 16,0 0 16-16,0 0-16 0,0 0-8 15,3 1-30 1,-3 1-23-16</inkml:trace>
  <inkml:trace contextRef="#ctx0" brushRef="#br0" timeOffset="-206996.47">18362 6676 25 0,'0'0'122'16,"0"0"-40"-16,0 0-45 0,0 0-5 15,0 0 3 1,0 0-9-16,0 0-10 0,13-11-2 16,-13 11 3-16,0 0-7 15,0 0-10-15,0 0 0 16,0 0 0-16,0 0 0 16,0 0 0-16,0 0 0 15,0 0-2-15,0 2 2 16,-3-1 0-16,3 2 0 15,0-1-1-15,-2 1 1 16,2-2 0-16,0-1 0 16,0 2 0-16,0-2 0 15,0 0 1-15,0 0-1 16,0 0-4-16,0 3-29 0,0 1-2 16,0-3-56-16,0-1-87 15</inkml:trace>
  <inkml:trace contextRef="#ctx0" brushRef="#br0" timeOffset="-203492.53">16944 7144 106 0,'0'0'75'16,"0"0"-19"-16,0 0-10 15,0 0-14-15,0 0-20 16,0 0-12-16,0 0-15 15,0 0-12-15,0 0 19 0,0 0 7 16,0 0 1-16,0 0 1 16,0 0-1-16,0 0 0 15,0 0-3-15,0 0-7 16,0 0 1-16,0 0 9 16,0 0 1-16,0 0 3 15,0 0-2-15,0 2 4 16,0-2-4-16,0 0-2 15,0 0-6-15,0 0-9 16,0 0 5-16,0 0 7 16,0 0-1-16,0 0 4 15,0 0-3-15,2 0-28 16,-2 0 18-16,0 3 0 16,0-3-6-16,0 0 11 0,0 0 8 15,0 0 18-15,0 0 37 16,0 0-32-16,0 0-12 15,0 0 4-15,0 0-7 16,0 0-8-16,0 0-2 16,0 0-13-16,0 0-11 15,0 0-7-15,0 0 28 16,0 0-11-16,0 3-3 16,0-2-8-16,0 2-26 15,0 0-23-15</inkml:trace>
  <inkml:trace contextRef="#ctx0" brushRef="#br0" timeOffset="-196038.14">16983 6486 12 0,'0'0'68'16,"0"0"-42"-16,0 0 28 15,0 0 15-15,0 0-9 16,0 0 15-16,0 0 0 15,0-11-20-15,-1 8-17 0,1 1-15 16,0 1 9-16,0-2 18 16,0-1-16-16,0 1-3 15,-2 1-1-15,2-1 7 16,0 1-20-16,-1-1-10 16,1-1-6-16,-2 4 0 15,1-3 0-15,1 1-1 16,0 1 0-16,0-1-1 15,-2 2 1-15,2-1 1 16,-3-2-1-16,1 2 0 16,-1-3 0-16,1-1 0 15,-2 1 0-15,-1-4 0 16,-1 3 1-16,0-1-2 0,-1 1 1 16,1-1-4-16,-3 2-5 15,0 1-7-15,-5 0-6 16,-1 1 4-16,-2-1 9 15,0 1-5-15,4 2-2 16,5-2 16-16,6 2 0 16,0 0 0-16,-1 0 0 15,-1 0 0-15,1 0 1 16,0 0-1-16,1-3 7 16,-1 2 5-16,0-2-4 15,0 0-2-15,-2 0-2 16,-1 1 8-16,-1 0-8 15,-5-1-4-15,1 3-2 0,1-2 1 16,1 2 1-16,5 0-1 16,1 0 1-16,-2 0-4 15,2 0 1-15,2 0 1 16,0 0 2-16,1 0-2 16,0 0 2-16,-3 0 0 15,1 0-1-15,-1 0 1 16,-3 0-1-16,1 2 1 15,-4 3-1-15,-1 1-1 16,1 0-2-16,-3 1 2 0,0 0 1 16,2-1 0-1,-3 3 1-15,2-2-3 0,2-1 2 16,2-1-1 0,2 1-2-16,-1-1 3 0,2 2-1 15,-1-2-2-15,0 3 4 16,0 0 0-16,0 0-2 15,1 1 2-15,-2 0 0 16,1 3 0-16,-3 0-2 16,3 0-2-16,1 4 1 15,-3-1-2-15,3-1-5 16,1 0 6-16,0-1 3 16,-1-1-1-16,1 1 1 15,1-1 1-15,1-1 0 16,1 0 0-16,0 0-1 15,0 0-2-15,0 3 2 16,1-3 0-16,4 1-1 0,3-1 2 16,-3 3 0-16,-1-1-2 15,3 1 2-15,-3-1 0 16,2 1 0-16,0 4-2 16,1-2-1-16,1 2-2 15,0-1-6-15,3 0-6 16,3-2-3-16,-1-5 0 15,-1-2 15-15,1-2-3 16,-2-3 8-16,-2 2 0 16,1-1 0-16,-1-1 0 0,0 0 1 15,1 1-1 1,1-1 0-16,1-1 0 0,1 1-1 16,-1-3-3-16,4 2 4 15,1-2-4-15,2 0 4 16,2 0 0-16,-4-2 4 15,2-3-2-15,-4-2 0 16,-2 1 3-16,-2-3 4 16,-3-1 0-16,2-4 26 15,-1-1-11-15,0 0-6 16,0 2-5-16,1 3-2 16,-1-1-10-16,-1 2-1 15,-1-1-2-15,0-2-1 16,-1-1 1-16,4-3 1 15,-2 2 1-15,0-1 3 0,-1 0 5 16,-1 0 18-16,1 0-26 16,-2 4-1-16,0-1 0 15,-2 3 1-15,-2 1 0 16,-1-1 2-16,0 3-2 16,0 0 6-16,0-2 2 15,0 1 0-15,0 0 7 16,0-1-11-16,-1-1 8 15,-2 3 5-15,-2 0-16 16,2-4 0-16,-3 2 0 16,3-1 1-16,0 0 0 15,0-1 1-15,0 1-2 0,-1 1 0 16,-2 1 6-16,-4-1-7 16,0 4 0-16,0-1-4 15,-3 0 4-15,-1 0 5 16,1-1-3-16,1 3-2 15,5 1 0-15,3 2 0 16,1 0-2-16,3 0-42 16,0 0-90-16,0 4-29 15,9-3-157-15</inkml:trace>
  <inkml:trace contextRef="#ctx0" brushRef="#br0" timeOffset="-195909.54">16982 6508 276 0,'0'0'63'0,"0"0"44"16,0 0-107-16,0 0-18 15,0 0-135-15</inkml:trace>
  <inkml:trace contextRef="#ctx0" brushRef="#br0" timeOffset="-194508.25">14105 6763 142 0,'0'0'36'0,"0"0"-6"0,0 0-6 16,0 0 30-16,0 0-4 16,0 0 8-16,-9-9 20 15,9 7-21-15,0 2-11 16,0 0-32-16,0-2-11 15,0 2-2-15,0 0-1 16,0 0-8-16,0 0-11 16,0 0-16-16,0 0-34 15,0 0-2-15,15 0 57 16,9 0-1-16,5 2-86 16,10-2-56-16</inkml:trace>
  <inkml:trace contextRef="#ctx0" brushRef="#br0" timeOffset="-194345.01">14603 6760 383 0,'0'0'105'16,"0"0"-72"-16,0 0-33 15,0 0-32-15,0 0-37 16,0 0-1-16,80 4-121 15</inkml:trace>
  <inkml:trace contextRef="#ctx0" brushRef="#br0" timeOffset="-194171.43">14946 6803 347 0,'0'0'90'0,"0"0"-90"15,0 0-9-15,0 0-13 16,0 0 6-16,0 0-19 16,53 0-63-16,-33 0 2 15</inkml:trace>
  <inkml:trace contextRef="#ctx0" brushRef="#br0" timeOffset="-193991.46">15280 6786 502 0,'0'0'57'15,"0"0"0"-15,0 0-57 16,0 0-1-16,0 0-63 16,0 0-38-16,89 0-48 15,-57 0-117-15</inkml:trace>
  <inkml:trace contextRef="#ctx0" brushRef="#br0" timeOffset="-193812.01">15638 6770 168 0,'0'0'137'0,"0"0"-89"16,0 0-37-16,0 0-5 15,0 0-6-15,119 0-26 16,-68 0-144-16</inkml:trace>
  <inkml:trace contextRef="#ctx0" brushRef="#br0" timeOffset="-193659.37">16151 6743 394 0,'0'0'20'0,"0"0"-19"16,0 0-2-16,0 0-4 16,0 0-8-16,93 0-96 15,-56 0-56-15</inkml:trace>
  <inkml:trace contextRef="#ctx0" brushRef="#br0" timeOffset="-193494.77">16590 6704 154 0,'0'0'268'0,"0"0"-235"15,0 0-33 1,0 0-26-16,0 0 23 0,0 0-1 16,73 16-84-16,-33-16-71 15</inkml:trace>
  <inkml:trace contextRef="#ctx0" brushRef="#br0" timeOffset="-193345.43">16850 6679 198 0,'0'0'44'15,"0"0"35"-15,0 0-17 16,-84-8 14-16,77 8-28 16,3 0-44-16,3 5-4 15,1 5-6-15,0 3-24 16,7-4-69-16,7-4-154 0</inkml:trace>
  <inkml:trace contextRef="#ctx0" brushRef="#br0" timeOffset="-190097.69">12547 6686 160 0,'0'0'197'0,"0"0"-93"15,0 0 12-15,0 0-44 16,0 0-52-16,0 0-18 15,29-28-2-15,-11 20 0 0,1 1 0 16,2 0 2-16,-2 2 0 16,2-2 5-16,-3 4-3 15,-3 3-4-15,-3 0-1 16,-2 0 0-16,-1 0 1 16,-1 0-7-16,1 10 3 15,-2 0 1-15,-2 7 3 16,-2 7-4-16,-3 4 4 15,0 9-1-15,-2 12-1 16,-13 4 2-16,-8 2 0 16,0-1 6-16,-1-4-5 15,1-4 0-15,6-5 2 0,2-7-2 16,6-9-1-16,8-8 0 16,-1-7-19-16,2-9-50 15,0-1-55-15,16-22-140 16</inkml:trace>
  <inkml:trace contextRef="#ctx0" brushRef="#br0" timeOffset="-189901.57">12589 6849 377 0,'0'0'60'0,"0"0"-58"16,0 0-2-16,0 0 9 15,0 0 38-15,0 0 7 16,104 14-28-16,-65-14-12 0,-1-7-14 16,1-7-20-16,-2 1-48 15,-8-3-54-15,-9 0-207 16</inkml:trace>
  <inkml:trace contextRef="#ctx0" brushRef="#br0" timeOffset="-189581.73">13020 6645 516 0,'0'0'163'15,"0"0"-117"-15,0 0-38 16,0 0-8-16,0 0-21 15,0 0 20-15,53 11 0 16,-34 6 1-16,2 5 0 16,-2 8 0-16,-4 9-1 15,-8 9 1-15,-7 3 0 16,0 3 2-16,-10-6 1 16,-8-9 0-16,-1-8 1 15,1-4-3-15,2-4 2 16,0 1-3-16,6-6-15 15,6-9-163-15,4-9-286 0</inkml:trace>
  <inkml:trace contextRef="#ctx0" brushRef="#br0" timeOffset="-189132.38">13041 6933 262 0,'0'0'97'15,"0"0"-59"-15,0 0-25 16,0 0 17-16,0 0 9 16,0 0 28-16,110-45-9 15,-69 26-17-15,6-1-13 0,4-4-9 16,6 2-9 0,-3 1-9-16,-8 3 0 0,-12 6 2 15,-14 3-1-15,-13 4 0 16,-4 0 8-16,-3 2 6 15,0 2 8-15,-8-1-24 16,0 2-16-16,2 0 13 16,0 0-2-16,4 2-3 15,-4 16 1-15,3 12 2 16,0 7 5-16,3 7 0 16,0 2 7-16,0 0 14 15,0-2-11-15,0-7-7 16,0-11 3-16,0-5 2 15,2-9-4-15,-2-2-3 0,0-3-1 16,0-1 4-16,0 1 0 16,0-4-1-16,-3 0-3 15,-12 0-34-15,-6-3-36 16,-3 0-68-16,0 0-51 16</inkml:trace>
  <inkml:trace contextRef="#ctx0" brushRef="#br0" timeOffset="-188919.72">13526 6774 381 0,'0'0'26'0,"0"0"16"15,0 0 38-15,0 0-33 16,0 0-1-16,86-44-2 15,-56 42-23-15,2 1-14 16,3 1-7-16,0 0-22 16,-1 0-130-16,-9 0-220 15</inkml:trace>
  <inkml:trace contextRef="#ctx0" brushRef="#br0" timeOffset="-187765.91">12989 6682 87 0,'0'0'117'15,"0"0"-9"-15,0 0-71 16,0 0-5-16,0 0 24 16,0 0 33-16,-34-11-69 15,34 10 3-15,0 1 22 16,0-2 4-16,0 2-5 0,0 0-15 16,0 0-12-16,0 0-17 15,0 0-1-15,0 0-7 16,0 0-11-16,19 0 13 15,11 0 6-15,3 0 4 16,4 0-3-16,0-1 0 16,-4-1-1-16,-3 0 1 15,-6-3-1-15,-8 4 1 16,-8-2 2-16,-5 3 16 16,-3-1 18-16,0 1-3 15,0 0-10-15,0 0-5 16,0 0-3-16,0 0-12 0,0 0-4 15,0 0-2-15,0 0 1 16,-3 0-5-16,3 0-7 16,0 0-9-16,0 0 2 15,-3 0-3-15,-2 9 23 16,1 2 1-16,-2 0-1 16,1 1 0-16,1 5-1 15,-2 0 1-15,-2 7 0 16,-2 8 0-16,1 3 0 15,-1 5-1-15,1-1 1 16,0 0 0-16,0 1 0 16,-3-2 1-16,0-1 0 15,0-1 0-15,-3-2-1 0,-2-2 0 16,3-7-2-16,3-6 0 16,4-6 1-16,2-5 1 15,4-2 0-15,1-4 3 16,0-2 11-16,0 0 11 15,0 0-7-15,-2 0-11 16,2 0-3-16,0 0-4 16,0 0 0-16,0 0-19 15,0-1-38-15,0-7-61 16,3-2-45-16,3-2-157 16</inkml:trace>
  <inkml:trace contextRef="#ctx0" brushRef="#br0" timeOffset="-187367.8">12958 6987 307 0,'0'0'87'0,"0"0"-13"16,0 0-35-16,0 0-30 0,0 0-6 16,0 0-2-16,10-13 5 15,11 6 4-15,7-1-2 16,5-2 0-16,4 0 15 15,-2 2-12-15,-1-1-8 16,-3 3-3-16,-6 1 0 16,-5 3-1-16,-5-1-12 15,-8 3-23-15,-3 0-10 16,-4 0-41-16,0 0-77 16,-10 0-21-16</inkml:trace>
  <inkml:trace contextRef="#ctx0" brushRef="#br0" timeOffset="-186400.44">13505 6747 345 0,'0'0'77'0,"0"0"30"16,0 0-11-16,0 0-59 15,0 0-37-15,0 0 0 16,-7-19-4-16,7 19 2 16,-3 0-5-16,-3 2-5 15,-2 13 12-15,-4 7 4 16,2 7 4-16,-3 3-4 0,0 1 0 16,1 1-2-16,1-5-1 15,2-4 1-15,3-4-1 16,2-7-2-16,4-6-11 15,0-6-23-15,0-2 13 16,5 0 22-16,10-10 0 16,6-2 0-16,0 1-8 15,-5 3 0-15,2 2 7 16,-6 3 0-16,0 3 1 16,-5 0-1-16,-2 0 0 15,-1 0 0-15,-2 0-2 16,1 5 0-16,-2 4 0 0,-1 5 1 15,0 5-1-15,0 1-4 16,-4 6 7-16,-8-1 0 16,-4 2 0-16,2-3 0 15,0-3 1-15,3-3-1 16,2-7 0-16,-3-1 10 16,1-5 28-16,1-1-2 15,0-3 7-15,1-1-11 16,1 0 1-16,2 0 37 15,1 0-38-15,3-4-22 16,0-1-10-16,2-3-1 16,0 2-34-16,0-2-45 15,12 0-77-15,0-2 11 16,0-2-149-16</inkml:trace>
  <inkml:trace contextRef="#ctx0" brushRef="#br0" timeOffset="-186131.27">13568 6763 123 0,'0'0'464'0,"0"0"-359"16,0 0-65-16,0 0-34 0,0 0 4 15,0 0 17-15,15-23-4 16,11 13-9-16,6 3 8 16,1 0-13-16,4 2-9 15,-4 1-3-15,3 0-53 16,-6 0-55-16,-4 1-18 16,-10 3-88-16</inkml:trace>
  <inkml:trace contextRef="#ctx0" brushRef="#br0" timeOffset="-185945.56">13732 6763 31 0,'0'0'454'0,"0"0"-310"16,0 0-26-16,0 0-13 15,0 0-56-15,0 0-28 16,-5 0-21-16,5 0-14 15,0 3-77-15,-3 8-146 16,-2-4-17-16</inkml:trace>
  <inkml:trace contextRef="#ctx0" brushRef="#br0" timeOffset="-180190.5">4990 13469 470 0,'0'0'115'0,"0"0"11"15,0 0-65-15,0 0-14 16,0 0-32-16,0 0-4 15,0 0-2-15,-2-36-3 16,2 33-6-16,2-1 1 16,10 0-1-16,4 1-2 15,5 0 2-15,7 3-2 0,8 0 2 16,0 0-1-16,3 2 0 16,-5 10 0-16,2 8 0 15,-6 5-15-15,-11 5-24 16,-12 6-1-16,-7 1-16 15,-3-1 7-15,-20 1 26 16,-5-1-93-16,-4-2 117 16,-4-1 12-16,3-4 0 15,8-7-3-15,8-8-6 16,10-4-2-16,6-3-1 16,1-2 0-16,0-2-3 15,14-3 1-15,13 0 2 0,12-5 2 16,7-12-2-1,4-3-4-15,5-6-26 0,4-4-131 16,1-7-157-16</inkml:trace>
  <inkml:trace contextRef="#ctx0" brushRef="#br0" timeOffset="-179757.61">5656 13344 562 0,'0'0'93'0,"0"0"-40"16,0 0-37-16,0 0-16 15,0 0-2-15,0 0 2 16,-28 43-1-16,28-16 1 16,1 2-2-16,15 3 2 15,1-2 2-15,4-6-2 16,-2 1-13-16,1-6-5 16,-2 0 18-16,-6-7 0 15,-6-1 3-15,-3-2-2 16,-2 1 0-16,-1 2 1 0,0 5 3 15,-9 4-3-15,-12 4-2 16,-5-1-5-16,0-3-22 16,-1-3-13-16,2-7 2 15,1-5 21-15,5-6 8 16,2 0-11-16,7-1-26 16,3-21-60-16</inkml:trace>
  <inkml:trace contextRef="#ctx0" brushRef="#br0" timeOffset="-179525.19">5612 13336 692 0,'0'0'58'0,"0"0"-31"16,0 0-27-16,0 0 0 15,90-15 0-15,-55 15 0 16,5 0 0-16,-4 0 0 16,4 3 0-16,-4 5-1 15,-3-1-87-15,-6-3-58 16,-3-4-108-16</inkml:trace>
  <inkml:trace contextRef="#ctx0" brushRef="#br0" timeOffset="-179076.05">6013 13321 482 0,'0'0'233'0,"0"0"-106"16,0 0-127-16,0 0-2 16,0 0 2-16,0 0 0 15,70 63 0-15,-48-36 2 16,1-2-1-16,1-2-1 16,-4-3 1-16,-6-5-1 15,1-4-31-15,-6-8-6 16,-3-3-24-16,-2 0 35 15,-4 0 26-15,2-11 5 16,-2 0-2-16,0 2 3 16,0 2 40-16,1 6 27 15,5 1-51-15,5 0-22 16,9 0-7-16,12 7 4 0,5 5 6 16,2-2-3-16,2 0 0 15,-6-1 1-15,-7-4-1 16,-5-5 0-16,-2 0 1 15,-1-2 0-15,-3-17 2 16,4-5-3-16,-9-6 2 16,-5-1 0-16,-7 1 16 15,0-1 8-15,-24 1 1 16,-9 0-12-16,-10 6-5 16,0 4 7-16,5 9-13 0,13 8-4 15,16 3-33 1,9 6-67-16,6 17-22 0,22-2-38 15,11-3-236 1</inkml:trace>
  <inkml:trace contextRef="#ctx0" brushRef="#br0" timeOffset="-178122.33">7097 13585 368 0,'0'0'54'0,"0"0"-27"16,0 0 15-16,0 0-6 15,0 0 14-15,0 0 2 16,112-7 0-16,-73 0-8 16,7 1-27-16,8-3-2 15,1 1-11-15,5-1-4 16,4 1 2-16,-2-1-2 16,-3 1-10-16,-10-1-3 15,-13 1-12-15,-11 1 4 16,-10-2 0-16,-9 0 17 0,-6-1-12 15,0 0 9-15,-9 0 2 16,-10 1-4-16,-2 1 9 16,0 1 27-16,4 2 37 15,8 1-24-15,5 4-30 16,4 0-10-16,0 0-21 16,10 0 18-16,8 0 3 15,3 5 4-15,2 2 5 16,-1 5 7-16,-6 0-9 15,-1 2-3-15,-1 6 0 16,-5 2-3-16,-6 2 0 0,-3-3 1 16,0 4 2-1,-20 1 0-15,-11 3-4 16,-11-1-18-16,3-6-53 0,8-7-59 16,22-9-47-16,9-6-143 15</inkml:trace>
  <inkml:trace contextRef="#ctx0" brushRef="#br0" timeOffset="-177635.84">8201 13372 629 0,'0'0'75'16,"0"0"-4"-16,0 0-68 15,0 0-3-15,0 0 2 16,89-23 2-16,-74 29-1 15,0 9 1-15,-6 2 0 16,-3 4-1-16,-6 4-3 16,0 1 3-16,0 5 1 15,-13-1-4-15,-4-2-18 16,1-5-21-16,0-1 13 0,2-6 4 16,1-4 11-16,2-7 11 15,4-2 0-15,3-3 19 16,4 0 56-16,0 0 1 15,0 0-29-15,0 0-47 16,1 0-10-16,20 2 10 16,9-2 1-16,14 0-1 15,6 0-22-15,6-5-15 16,1-7-56-16,-6-6-36 16,-7-5-84-16</inkml:trace>
  <inkml:trace contextRef="#ctx0" brushRef="#br0" timeOffset="-176827.76">8604 13330 575 0,'0'0'147'0,"0"0"-48"15,0 0-73-15,0 0-23 16,0 0-6-16,0 0 6 15,50 0-5-15,-38 11 2 16,0 0 0-16,2 4 0 16,-7 1-2-16,-4 2 0 15,-3 3 0-15,0 2 0 0,-3-1 4 16,-9-1-2-16,-1-1 2 16,2-3-2-16,-2-5 0 15,4-3-14-15,2-4 0 16,5-2 4-16,2-1 8 15,0-2-2-15,6 0-18 16,16-5 19-16,10-7-12 16,5-2 3-16,12-6 9 15,2-2-2-15,3-3 5 16,-2-3 2-16,-6 2 6 16,-6 3 5-16,-12 4 22 15,-9 4-13-15,-12 9 8 16,-3 3 6-16,-4 3-6 15,0 0-30-15,0 1-17 0,0 15 9 16,0 6 8-16,0 6 1 16,0 6 3-16,0-1-4 15,2-2-6-15,13-9-10 16,5-15-8-16,6-7 11 16,10-4 13-16,2-19 3 15,2-9-3-15,1-1 2 16,-11 2-1-16,-9 5-1 15,-8 5 1-15,-8 5 6 16,-4 6-3-16,1 6 13 16,-2 1-1-16,0 3-14 15,1 0-2-15,2 0-11 16,6 12 11-16,5 5 0 0,6 6 0 16,5 2 0-1,0-5 0-15,5-4 2 0,-2-8-4 16,0-8-4-16,4 0 6 15,-4-12 2-15,-3-8 3 16,-7-2-4-16,-9-2 0 16,-7 1 3-16,-2-4 1 15,-9 0 6-15,-18 0-1 16,-5 3-6-16,4 7 7 16,6 7 2-16,12 5-8 15,8 5-5-15,2 10-101 16,0 15 25-16,0 5-62 0,6 1-197 15</inkml:trace>
  <inkml:trace contextRef="#ctx0" brushRef="#br0" timeOffset="-176395.06">8214 14034 641 0,'0'0'103'16,"0"0"-70"-16,0 0-33 15,114-40 2-15,-33 27-1 16,18 0 28-16,10 0 2 16,8 2-7-16,2 0-9 15,-9 0-14-15,-13 1 7 0,-15 2-8 16,-15-2 0-16,-15 2-2 15,-14 2 4-15,-19 4-4 16,-12-1-7-16,-7 2-6 16,-20 1-10-16,-29 2-39 15,-26 19-19-15,-27 6-86 16,-11-1-251-16</inkml:trace>
  <inkml:trace contextRef="#ctx0" brushRef="#br0" timeOffset="-176228.31">8407 14156 419 0,'0'0'128'0,"0"0"-67"15,103-2 5-15,-42-3-25 16,11-4-15-16,14-1-6 0,10 0-17 16,2-2-3-16,3 0-10 15,-7 0-89-15,-9-3-146 16</inkml:trace>
  <inkml:trace contextRef="#ctx0" brushRef="#br0" timeOffset="-176088.28">9436 13947 649 0,'0'0'85'16,"0"0"-65"-16,0 0-16 0,0 0-4 15,0 0-50 1,0 0-35-16,-56 4-23 0,70-4-145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42:47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10958 2590 267 0,'0'0'53'0,"0"0"-41"15,0 0-1-15,0 0 3 0,0 0 18 16,0 0-4-16,0 0 2 16,0 0 35-16,-9-23-37 15,7 21-7-15,0 1-1 16,0-1-1-16,1 2-4 16,1 0-6-16,-1 0-3 15,1 0-4-15,0-1 0 16,0 1-2-16,0 0 0 15,0 0 3-15,0 0 17 16,0 0 9-16,0 0-4 16,0 0-5-16,0 0-9 15,0 0-11-15,0 0-16 16,11 0 11-16,14 1 5 16,17 8 0-16,17-1 0 15,29 1 1-15,35-2-1 0,32-3 10 16,34-2-10-16,17-2 1 15,4 1-1-15,-8 2-29 16,-19-1-2-16,-19 1-4 16,-19-1 29-16,-10-2 5 15,-6 0 1-15,-10 0 0 16,-3 0 7-16,-13-5-7 16,-12-1 18-16,-19 2 3 15,-17-3-2-15,-22 5 6 16,-15-1 11-16,-12 3-9 0,-6-1 15 15,0 1-8-15,0 0-5 16,0 0-18-16,0 0-9 16,0 0-2-16,-11 0-1 15,-12 4-52-15,-7 9-103 16,-3-4-27-16</inkml:trace>
  <inkml:trace contextRef="#ctx0" brushRef="#br0" timeOffset="154.16">13559 2595 547 0,'0'0'197'0,"0"0"-170"16,0 0-27-16,0 0-60 0,0 0-91 15,0 0 31-15,-58 51-161 16</inkml:trace>
  <inkml:trace contextRef="#ctx0" brushRef="#br0" timeOffset="21565.13">14119 6725 155 0,'0'0'87'0,"0"0"-17"15,0 0-10-15,0 0-26 16,0 0 5-16,0 0-28 16,0 0 11-16,0 0-8 0,-20-38-3 15,15 35 17 1,1-2-7-16,-4 2 0 0,4 0 9 16,-1 0-11-1,1 1 0-15,2 2 9 0,2 0-7 16,0 0-14-16,0 0-4 15,-2 0-1-15,2 0 0 16,0 0 4-16,0 0 6 16,0 0 13-16,0 0 0 15,0 0-8-15,0 0-17 16,0 0-2-16,4 0-23 16,21 0 16-16,19 0 9 15,23 2 4-15,28-2-1 16,23 0-1-16,25 0 5 15,9 0 7-15,3 1-12 0,-2 5 0 16,-6-1-2-16,1-1 0 16,4-3-15-16,1 0-5 15,3-1 14-15,-1 0-7 16,-12 3 4-16,-13-1-35 16,-9-2 44-16,-14 0 6 15,-15 0-6-15,-15 0-2 16,-21 1 0-16,-19 1 2 15,-12 1 0-15,-14-3-1 16,-6 0 1-16,-5 0 1 16,0 0 6-16,0 0 44 15,0 0 13-15,0 0-15 0,0 0 0 16,0 0-25 0,0-4-21-16,0 3 17 0,0 0-11 15,0 1-9-15,0 0 0 16,0 0-9-16,0 0-25 15,0 0-78-15,0 1-152 16,0 1 114-16</inkml:trace>
  <inkml:trace contextRef="#ctx0" brushRef="#br0" timeOffset="21731.99">16878 6657 793 0,'0'0'67'16,"0"0"-6"-16,0 0-61 16,0 0-25-16,0 0-174 15,0 0-4-15,-25 0 48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46:36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12917 7779 307 0,'0'0'93'0,"0"0"6"16,0 0-17-16,0 0-26 15,0 0-5-15,0 0-3 16,0 0-3-16,-10-54-13 16,10 50-8-16,0 3-10 15,-2-1-6-15,2-1 3 16,0 3-3-16,-1 0-2 15,1 0 1-15,0 0-1 16,0-2-3-16,0 2 0 16,0 0 2-16,0 0-3 15,0 0-1-15,0 0-1 0,0 0 0 16,0 0-6-16,0 0-8 16,0 8-25-16,1 9 39 15,7 6 0-15,0 4-1 16,5-2 1-16,-3-2 0 15,2-9 0-15,3-3 0 16,0-7 0-16,6-4 0 16,13-5 2-16,21-25 2 15,22-17 2-15,18-8-3 16,8-4-1-16,-3 4-1 16,-12 8 0-16,-14 7-1 15,-18 8 2-15,-12 1-1 0,-11 9 0 16,-12 7 0-16,-11 5 4 15,-7 6-1-15,-3 4-4 16,0 0-10-16,-6 16-126 16,-17 16 46-16,-9 2-22 15,-4-2-115-15</inkml:trace>
  <inkml:trace contextRef="#ctx0" brushRef="#br0" timeOffset="174.22">13734 7570 596 0,'0'0'91'0,"0"0"15"16,0 0-59-16,0 0-25 0,0 0-22 16,0 0-5-16,0-10-43 15,-1 15-168-15,-6 15 96 16,-7-6-120-16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02:54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18269 7413 148 0,'0'0'33'16,"0"0"15"-16,0 0-7 0,0 0-2 16,0 0 8-16,0 0-5 15,0 0-18-15,0 0 2 16,0 0-11-16,0-7-11 15,0 4-3-15,-1 3 1 16,-1 0 3-16,1 0 1 16,-2-3-2-16,0 3-1 15,-2 0-3-15,1 0-1 16,-5 0 0-16,3 0-2 16,1 0 1-16,2 0 2 15,3 0 4-15,0-2 0 16,0 1 2-16,-3-1-2 15,0 1-2-15,0 0-2 16,-1 1 1-16,3-2 9 16,-2 1-7-16,0 1-3 0,0-1 1 15,0 1 1 1,0 0-2-16,0 0 0 0,-2 0 0 16,3 0 0-16,-1-3 0 15,-2 3 0-15,-1 0 0 16,1 0 2-16,-2 0 3 15,-2-3 10-15,5 1 1 16,-4 1 16-16,8 1 9 16,-2-2-22-16,2 2-4 15,0 0-9-15,0 0-4 16,0 0-1-16,0 0-1 16,0-1-1-16,0 1 1 0,0 0-4 15,0-2 1-15,0 2-1 16,6 0 6-16,6 0-2 15,5 0 1-15,4 0-1 16,5 0 0-16,4 5 1 16,6-2 1-16,4 0-1 15,9 1 1-15,5-1-1 16,2-2-1-16,2-1 0 16,1 0 3-16,1 0-2 15,-3 0-1-15,-1 0 1 16,-1 0-1-16,-3 1 0 15,-1-1 0-15,0 2-1 16,-3-2 1-16,1 1 0 0,-1-1 0 16,-3 0-1-16,2 0 2 15,0 0-1-15,-1-1 0 16,-5-3 0-16,-3 1-1 16,-4 2 1-16,-1-2-1 15,-3 3 0-15,-2 0 1 16,2-3 0-16,-3 3 1 15,1 0 0-15,1-3-1 16,-3 0 1-16,2 0-1 16,2 3 1-16,2 0-1 15,-1 0 0-15,1 0 0 16,-4 0 0-16,-6 0 3 0,-8 0-1 16,-7 0 4-16,-3 0 14 15,-4 0 11-15,0 0-7 16,0 0-21-16,0 0-3 15,3 0 0-15,0 0-3 16,2 0 3-16,1 0 0 16,-2 0 1-16,0 0-1 15,0 0 1-15,-3 0 0 16,-1 0 0-16,2 0 29 16,-2 0 12-16,0 0-5 15,0 0-15-15,0 0-6 16,0 0-7-16,0 0 0 15,0 0-3-15,0 0 3 16,0 0-5-16,0 0 6 0,0 0-10 16,0 0 0-16,0 0-2 15,0 0-7-15,0 0-18 16,0 0-16-16,0 0-50 16,0 0-44-16,1 1-174 15,13-1 109-15</inkml:trace>
  <inkml:trace contextRef="#ctx0" brushRef="#br0" timeOffset="4295.87">4766 8424 207 0,'0'0'64'0,"0"0"-8"0,0 0-13 15,0 0 21-15,0 0-33 16,0 0-5-16,0 0-6 16,-27-27 9-16,25 25 42 15,-2-3-25-15,0 1-29 16,-1 0-7-16,0 0 2 16,3 1 10-16,0 1-15 15,-1 1-1-15,3 1 11 16,0-1-1-16,0 1-1 15,0 0-2-15,0-2-2 16,0 2-5-16,0-3-6 0,14 1 0 16,9-1 0-16,10 0 3 15,8 0-3-15,9 3 0 16,13 0 0-16,23 0-1 16,12 0 1-16,21 0 0 15,5 0-2-15,-1 0-20 16,-3 0-1-16,-10 0 16 15,-10-3-10-15,-14-4 17 16,-15-3 4-16,-10-2-2 16,-18 0 0-16,-16 4 2 15,-12-1 6-15,-10 5 34 16,-5 3 20-16,0-2-22 0,0 2-21 16,0-1-8-16,0 2-12 15,0 0-1-15,0 0-4 16,0 0-43-16,0 3-70 15,0 17-141-15,0-1 248 16,0-3-276-16</inkml:trace>
  <inkml:trace contextRef="#ctx0" brushRef="#br0" timeOffset="5226.14">7075 8548 339 0,'0'0'49'0,"0"0"32"0,0 0 2 15,0 0-18 1,0 0-26-16,0 0-13 0,-23-20 4 16,23 20 4-16,0 0-9 15,0 0-17-15,0 0-8 16,0 0-18-16,6-2-3 15,20-1 21-15,11 0 1 16,11-1 2-16,12-1-1 16,5-3-1-16,4 2 0 15,4-4 1-15,1 1-2 16,-2 1 3-16,-8-3-3 16,-7 3 0-16,-13 1 0 15,-14 2 1-15,-13 2 0 16,-11 0-1-16,-2 2 6 15,-4 1 28-15,0 0-4 0,0 0-11 16,0 0-12-16,0 0-7 16,0 0-13-16,-13 4-56 15,-8 13-70-15,-5 3-24 16,0-6-141-16</inkml:trace>
  <inkml:trace contextRef="#ctx0" brushRef="#br0" timeOffset="8270.99">9026 8351 325 0,'0'0'69'0,"0"0"13"16,0 0-22-16,0 0-3 15,0 0-9-15,0 0-3 16,0 0 5-16,-30-29-18 16,28 27 4-16,1 0-9 0,1 1-4 15,0 1-15-15,0 0-8 16,0 0-9-16,0 0-24 15,0 0-38-15,7 0 1 16,17 0 70-16,15 0 10 16,21 0 4-16,22-6 12 15,21-8 3-15,19 0-10 16,8 5-18-16,2 0 0 16,-12 4 1-16,-13 2-3 15,-13 3 1-15,-13-3-1 16,-12 1-3-16,-14 0 4 15,-18 1-2-15,-13-1 2 16,-13 1 0-16,-6 1 0 16,-5 0 2-16,0 0 25 0,0 0 2 15,0 0-12-15,0 0-17 16,-6 0-1-16,-4 0-2 16,-9 7-36-16,-1 7-51 15,-2 8 14-15,4-1-31 16,8-4-163-16</inkml:trace>
  <inkml:trace contextRef="#ctx0" brushRef="#br0" timeOffset="9088.04">11226 8382 346 0,'0'0'67'0,"0"0"51"16,0 0-57-16,0 0 22 15,0 0-37-15,0 0-27 16,-32-21-3-16,32 21-4 15,0 0-12-15,0 0-8 0,0 0-20 16,9 0-41 0,12 0 48-16,17 0 21 0,8 0 8 15,9 0 0-15,6 0 6 16,3 0-4-16,-1-3 0 16,-3-6-6-16,-8-1 3 15,-10 3-1-15,-11-2 0 16,-9 4 2-16,-10 1 0 15,-6 1-2-15,-1 2-6 16,-5-2 0-16,0 3-13 16,0 0-22-16,-18 4-51 15,-12 15-2-15,-12 0-81 0</inkml:trace>
  <inkml:trace contextRef="#ctx0" brushRef="#br0" timeOffset="11701.03">14427 8451 129 0,'0'0'78'0,"0"0"-43"0,0 0 5 15,0 0 2-15,0 0 24 16,0 0 12-16,0 0-18 15,-5 0-14-15,5 0 4 16,0 0-8-16,0 0-18 16,0 0-8-16,0 0-8 15,5-2-8-15,8-2-3 16,14 1-5-16,14 0 8 16,14 0 0-16,24 0 5 15,21 0-3-15,16 0-2 16,20 0 8-16,5 1-5 15,-4 2-3-15,-2-2-3 16,-13-1 3-16,-10-2 6 0,-12 1-6 16,-15 1 3-16,-15 0-1 15,-13 1-1-15,-15 2 1 16,-14 0-1-16,-10 0 4 16,-11 0-3-16,-4 0 10 15,-3 0 24-15,0 0 16 16,0 0-23-16,0 0-15 15,0 0-14-15,0 0-3 16,-8 2-51-16,-15 13-97 16,-10 7 10-16,-6-3-84 15</inkml:trace>
  <inkml:trace contextRef="#ctx0" brushRef="#br0" timeOffset="12882.46">16676 8412 201 0,'0'0'106'0,"0"0"-6"16,0 0-25-16,0 0-36 15,0 0-8-15,0 0-17 0,19-23-4 16,-2 17 9 0,5 1-1-16,3-1-11 0,8 3-3 15,8 0 0-15,9 2-3 16,14 1 9-16,13 0-1 16,11 0-4-16,7 0-1 15,1 0-2-15,-5 0-2 16,-9-7 4-16,-15-2-1 15,-13-2 2-15,-14-2-1 16,-12 2 38-16,-9 0-1 16,-8 4 20-16,-6 2-23 15,-3 3-4-15,-2-1-28 0,0 3-6 16,0 0-5 0,-10 0-41-16,-18 11-62 0,-7 10-31 15,-1-1-15-15,2-6-223 16</inkml:trace>
  <inkml:trace contextRef="#ctx0" brushRef="#br0" timeOffset="13048.13">17512 8415 562 0,'0'0'41'16,"0"0"29"-16,0 0-47 15,0 0-23-15,0 0-157 16,0 0 67-16,-6 34-92 0</inkml:trace>
  <inkml:trace contextRef="#ctx0" brushRef="#br0" timeOffset="24154.29">4924 11090 216 0,'0'0'61'0,"0"0"34"16,0 0-45 0,0 0 1-16,0 0 24 0,0 0-8 15,1-79-11-15,-1 67-11 16,0 5 14-16,0 0-32 16,0 3-12-16,0 2-3 15,0 1-4-15,0 1-1 16,0 0-3-16,0 0-2 15,0 0-2-15,0 6-12 16,0 16 1-16,0 15 8 16,0 10-1-16,0 14 1 15,0 2 3-15,0 2 0 0,0-6 1 16,2-8 0 0,-1-12 1-16,1-12-2 0,-2-13-2 15,0-10-19-15,3-4-25 16,-2-20 44-16,-1-20-328 15</inkml:trace>
  <inkml:trace contextRef="#ctx0" brushRef="#br0" timeOffset="24537.42">4681 10805 474 0,'0'0'78'16,"0"0"-22"-16,0 0 35 15,64-73-65-15,-47 73-26 16,6 0-3-16,7 15-1 16,9 20 0-16,12 13-2 15,7 14-1-15,4 13 6 16,3 6 0-16,-5 2-1 15,-7-8 0-15,-10-12 1 16,-11-8 2-16,-13-12-2 16,-10-12-9-16,-9-7 8 15,0-7 4-15,-11-2 0 16,-11-1 16-16,-14 1 10 0,-17 5-11 16,-16 3-12-16,-13-1 1 15,-4 2-4-15,-1-4-2 16,9 0-9-16,8-3-43 15,15-4-115-15,12-7-156 16</inkml:trace>
  <inkml:trace contextRef="#ctx0" brushRef="#br0" timeOffset="25303.82">5522 11206 531 0,'0'0'122'15,"0"0"-20"-15,0 0-80 16,0 0-22-16,0 0-9 15,0 0-14-15,-3 15 19 16,6 7-4-16,9 4 6 0,3 5 2 16,1 4 1-16,-1 1 0 15,0 0 2-15,-4-4-2 16,-2-8 1-16,-1-11 0 16,-2-9-1-16,4-4-1 15,6-7 0-15,5-21 6 16,4-6-6-16,-1-4-21 15,-6 4 21-15,-11 8 4 16,-4 5 3-16,-3 6 34 16,0 7 13-16,0 5-10 15,0 3-25-15,0 0-19 16,0 0-10-16,0 3-12 0,5 11 11 16,4 8 8-16,7 3-1 15,3 6 2-15,4 4 2 16,2-1-1-16,7-3-21 15,4-9-34-15,10-15-12 16,3-7-94-16,-1-26-262 16</inkml:trace>
  <inkml:trace contextRef="#ctx0" brushRef="#br0" timeOffset="26270.14">6053 11269 480 0,'0'0'163'0,"0"0"-54"16,0 0-88-16,0 0-21 16,0 0 0-16,0 0 0 15,54-1 8-15,-38 16-1 16,5 6-6-16,3 7 1 15,-3 7-2-15,3 1 0 16,-5 0 1-16,-2-3-1 16,-4-5 3-16,-6-9-2 15,-1-7 6-15,-4-4-4 16,1-7-1-16,-3-1-1 16,0 0 4-16,0-10-5 0,-5-13-2 15,-8-4-17-15,-5-2-17 16,1 3-9-16,6 2 21 15,9 3-7-15,2 2-45 16,16 0-78-16,16 1-42 16,8-2 124-16,8 2 72 15,3 1 39-15,-2 0-1 16,-4 4 26-16,-5 4 1 16,-10 5 0-16,-12 4-33 15,-5 0-20-15,-10 3-12 16,-3 8-2-16,0 9 2 15,-5 2 13-15,-13 3-4 16,-5 6 21-16,5 2-18 16,-1 1-4-16,6 0-7 15,5-2 7-15,8-9-8 0,0-6-8 16,0-11-58-16,21-6-25 16,8-16 91-16,1-14 0 15,-3-5 7-15,-8 4 53 16,-10 7 61-16,-6 4 28 15,-3 9-32-15,0 3-63 16,0 5-25-16,0 3-25 16,0 0-4-16,0 0-7 15,0 0-32-15,0 8-2 16,3 6 41-16,12 3 0 0,5 1-3 16,5 1 2-16,8-3 1 15,0-3 0-15,0-9 0 16,1-4-20-16,6-13 2 15,2-21 11-15,2-9-42 16,-5-5 20-16,-7-2-5 16,-13 5 18-16,-13 3 16 15,-6 4 6-15,-5 4 7 16,-15 1 29-16,-4 5 45 16,3 6-22-16,7 7-1 15,8 7-10-15,5 5-19 16,1 3-35-16,0 0-14 15,0 14-32-15,7 17 24 0,11 13 22 16,2 7 0-16,3 4 0 16,0 1-2-16,1 1-4 15,-5-3 1-15,-1-7-20 16,2-9 2-16,-4-10-28 16,2-12-7-16,-8-13-12 15,1-3-11-15,-4-23 5 16</inkml:trace>
  <inkml:trace contextRef="#ctx0" brushRef="#br0" timeOffset="26535.99">6967 11269 588 0,'0'0'57'0,"0"0"-31"15,0 0-18-15,0 0 8 16,91-46 5-16,-55 35-13 15,-3 1-1-15,-6 2 11 16,-5 4 19-16,-10 4-26 16,-3 0-11-16,-3 3-9 15,2 13 6-15,-1 1-4 16,-1 3 0-16,1 6 4 16,-1 5 3-16,0 4 0 15,2 5-6-15,7-1-47 16,-2-2-5-16,5-13-97 15,3-15-184-15</inkml:trace>
  <inkml:trace contextRef="#ctx0" brushRef="#br0" timeOffset="27202.73">7436 11314 754 0,'0'0'0'15,"0"0"-4"-15,0 0-36 16,0 0 32-16,0 0 7 16,0 0 2-16,41 89-1 15,-24-57 4-15,5 1-4 16,2-1 3-16,1-9-1 0,-1-3-1 16,2-12 6-16,-5-5 0 15,-1-3 27-15,-3-3 17 16,-1-18-1-16,-1-5-8 15,-3-2-29-15,-9 0-3 16,-3 2-10-16,0 1 0 16,-13 4-9-16,-5 4-11 15,-6 5-16-15,5 0-36 16,1 5 10-16,6 1 31 16,9 2 31-16,3 1-2 15,0 2 5-15,12 1-1 16,9 0-1-16,6 0 11 15,4 0-3-15,2 5 2 0,5 11-6 16,1 1-5-16,5 9 5 16,2 1 0-16,-6-2-5 15,-3-1 3-15,-8-6 0 16,-4-3-2-16,-4-5-1 16,-5-4 1-16,-1-3 2 15,-7-3-3-15,-4 0 2 16,-2-9 13-16,1-16-15 15,-2-3-42-15,3-3-5 16,-1 1 28-16,3 6-5 16,2 6-53-16,8 4-16 15,-2 5 52-15,2 4 41 16,-1 5 1-16,-2 0 31 16,0 0 8-16,3 15-26 0,-4 9 23 15,3 10-1-15,3 7-7 16,2 3-20-16,-1-5 0 15,2-6 0-15,-1-8-6 16,0-7 4-16,3-3-7 16,-2-11-54-16,-7-4-81 15</inkml:trace>
  <inkml:trace contextRef="#ctx0" brushRef="#br0" timeOffset="27404.32">7257 11132 294 0,'0'0'34'0,"0"0"-34"16,0 0-9-16,85 7-77 15,-68 2-55-15</inkml:trace>
  <inkml:trace contextRef="#ctx0" brushRef="#br0" timeOffset="28351.25">5540 11998 437 0,'0'0'95'16,"0"0"8"-16,0 0-37 15,0 0-28-15,0 0-35 16,0 0 0-16,0 0-3 16,134-62 2-16,-41 51 7 15,26 2 4-15,19 1-5 16,24 4-6-16,23-3-2 0,22-4 0 16,18-3-1-16,-2-7-30 15,-12 1 1-15,-21 1 20 16,-25-1-7-16,-32 3 17 15,-24 2 5-15,-27 1 7 16,-24 4 6-16,-21 4-7 16,-14 5-11-16,-17 1-3 15,-6 0-52-15,-24 18-17 16,-27 6 20-16,-19-1-332 16</inkml:trace>
  <inkml:trace contextRef="#ctx0" brushRef="#br0" timeOffset="29316.85">9601 11057 424 0,'0'0'125'15,"0"0"-8"-15,0 0-77 16,0 0-28-16,0 0-11 16,0 0 2-16,101-35 2 15,-51 31 9-15,7 1-1 16,8 2 1-16,7-2-10 16,4 3 1-16,-3 0-5 15,-4 0-1-15,-11 0-27 16,-13 0-24-16,-17 0-45 0,-16 0 11 15,-12 0 14-15,0 0-7 16,-27 0 11-16,-16 1-20 16,-14 5 14-16,-1 1-2 15,8-2 76-15,15 0 67 16,20-1 111-16,9 4-123 16,5 6-52-16,1 6 0 15,0 6 23-15,0 9 31 16,7 2-9-16,4 2-26 15,4 3-2-15,6-4-4 16,10 1-7-16,13-8-9 16,1-14-62-16,0-14-251 15</inkml:trace>
  <inkml:trace contextRef="#ctx0" brushRef="#br0" timeOffset="29539.99">10556 11136 825 0,'0'0'40'0,"0"0"-40"15,0 0-8-15,0 0-71 16,0 0 77-16,0 0 1 16,12 68-2-16,-6-37 3 15,0 3 1-15,2 4 1 16,-2 2-4-16,-2 2-8 15,-4-6-72-15,0-14-41 0,0-16-66 16</inkml:trace>
  <inkml:trace contextRef="#ctx0" brushRef="#br0" timeOffset="29850.11">10525 11060 775 0,'0'0'19'0,"0"0"34"15,0 0-53-15,0 0-10 16,0 0-5-16,0 0 12 16,80 14-3-16,-41 22 4 15,6 2 2-15,3 6 0 16,1-3 0-16,-7-5 0 0,-11-1 0 16,-12-9 0-16,-11-2-3 15,-8-6-7-15,0-2 6 16,-3-4-6-16,-15-1 10 15,-12 0 2-15,-6-5-2 16,-3-3-3-16,2-3-3 16,9 0 5-16,9 0 1 15,9 0-31-15,10-1-76 16,2-4-168-16,29-9-72 16</inkml:trace>
  <inkml:trace contextRef="#ctx0" brushRef="#br0" timeOffset="30233.16">11358 11054 693 0,'0'0'82'16,"0"0"-7"-16,0 0-75 16,0 0-31-16,0 0 0 15,0 0 30-15,0 47 1 16,0-25-1-16,0-1-4 15,5-5-44-15,6-5 11 16,2-9-1-16,-3-2 39 16,-2 0 1-16,-3-8 8 15,-5-6-1-15,0 0-7 0,-13 0 5 16,-7 5 30-16,-6 2 1 16,0 7 10-16,0 0-47 15,2 20-7 1,3 10-1-16,8 7 4 0,4 7-5 15,9 7-1-15,0 4 9 16,10 4 0-16,19-9 1 16,9-11 0-16,11-14-12 15,6-13 1-15,3-11-19 16,-2-1-81-16,-7-13-84 16</inkml:trace>
  <inkml:trace contextRef="#ctx0" brushRef="#br0" timeOffset="30548.97">10039 11693 556 0,'0'0'45'16,"0"0"-31"-16,89 0 24 15,-19 0 10-15,28-14-16 16,31-5 7-16,26-6-9 16,18-4-2-16,10 1-11 15,-7 0-7-15,-8 1-2 16,-16 4-4-16,-15 1-4 0,-19 4-1 16,-21 2 1-16,-26 5 1 15,-25 0 0-15,-24 7-1 16,-16 1 0-16,-6 3-1 15,-14 0-25-15,-32 10-121 16,-15 4-101-16</inkml:trace>
  <inkml:trace contextRef="#ctx0" brushRef="#br0" timeOffset="31108">13634 11272 263 0,'0'0'229'0,"0"0"-153"16,0 0-76-1,0 0-12-15,0 0 11 0,0 0 1 16,43 7 33-16,-8-9 24 16,8-7-30-16,4 1-25 15,3-2-2-15,0 3-45 16,-7 2-48-16,-13-4-27 16,-20 2-143-16</inkml:trace>
  <inkml:trace contextRef="#ctx0" brushRef="#br0" timeOffset="32364">13517 11176 453 0,'0'0'164'0,"0"0"-37"16,0 0-115-16,0 0-12 16,0 0-1-16,97-57 1 15,-60 43 2-15,-2-3 2 0,-4 2-4 16,-4-1 6-16,-7 1-4 15,-6 2 1-15,-5 2-3 16,-5 2 5-16,-2 3-3 16,-2 4 0-16,0 2-4 15,0 0 2-15,0 0-16 16,0 0-29-16,0 11-34 16,1 17 67-16,-1 12 3 15,0 14 6-15,0 9 3 16,0 9 26-16,0 11-3 0,0-1-7 15,0-7 20-15,0-13-26 16,5-18-5-16,-1-12 4 16,-3-11-4-16,1-8 4 15,-2-6-2-15,0-5-4 16,0-2 2-16,-4 0 14 16,-14 0 2-16,-9-9-16 15,-6-10-5-15,-1 0-31 16,8 1-38-16,12 1 22 15,14-1 38-15,0 3-6 16,22-2-67-16,8 2 82 16,2 2 11-16,3 2 27 15,6 3-9-15,0 6 3 0,1 0-7 16,-3 2-5-16,-2 3-14 16,-6 10-5-16,2 7-1 15,-3-3 2-15,-5 1-2 16,-4-4 0-16,-8-5-29 15,-5-2-26-15,-3-7 17 16,-5 0 9-16,3-2 25 16,-2-15-8-16,-1-10-10 15,0-5 22-15,0-1 32 16,3 3 38-16,7 2-34 16,2 11-13-16,6 3-16 15,0 7-7-15,3 7 3 16,-2 0-3-16,2 7-6 15,2 12 5-15,-1 2 1 0,6 3-1 16,2 1 1-16,1-5 0 16,4-6-21-16,-1-11-76 15,4-3-6-15,-3-17 2 16,1-17 42-16,-3-15 3 16,-2-12 1-16,-3-4 55 15,-8 0 45-15,-8 4 60 16,-11 6 39-16,-1 9-10 15,0 9 17-15,0 16-27 16,0 12-60-16,0 9-51 16,0 0-13-16,0 9-20 15,14 21 9-15,5 17 11 16,5 10 0-16,6 12 0 0,2 3-2 16,0 2 2-16,-2-10-2 15,-9-14-13-15,-7-17-4 16,-6-15 9-16,-3-9-14 15,-5-9 3-15,0 0 21 16,0-12 23-16,0-15-20 16,-19-5-3-16,-7-4 2 15,-3 8-2-15,3 10 1 16,9 10 15-16,11 8-15 16,3 0-1-16,2 9-18 15,-1 14 10-15,2 5-4 16,0 3 3-16,3 0 7 0,16-1 2 15,7-3 1 1,4-5 0-16,3-10-1 0,7-9-29 16,3-3-10-16,2-16-39 15,-3-12 8-15,-9-6-14 16,-13 3 84-16,-11-3 7 16,-9 3 65-16,-3 1-23 15,-15 6-33-15,1 9 2 16,4 8 14-16,6 7 6 15,7 0-38-15,0 16-47 16,0 13 47-16,18 8 2 16,12 2-2-16,10-5 0 15,9-14-23-15,6-10 9 16,0-10-35-16,0-7-22 16,-11-22-34-16,-13-16-183 0</inkml:trace>
  <inkml:trace contextRef="#ctx0" brushRef="#br0" timeOffset="32525.21">14979 10925 359 0,'0'0'525'0,"0"0"-517"16,0 0-8-16,0 0-4 15,90 5-11-15,-56 29-30 0,-2 7-50 16,-3 1-29-1,-9-4-116-15</inkml:trace>
  <inkml:trace contextRef="#ctx0" brushRef="#br0" timeOffset="32879.93">15216 11414 538 0,'0'0'9'0,"0"0"-9"16,0 0 39-16,0 0 39 15,73 83-5-15,-52-60-37 16,-1-3-8-16,0-3-8 0,-10-6-15 16,-4-6 0-16,-4-2-1 15,-1-3-4-15,5 0 1 16,4-18 9-16,3-14-10 15,-1-9-22-15,1-2 22 16,-2-3 4-16,-1 5 14 16,5 10 2-16,5 7-13 15,5 10-7-15,2 10-3 16,6 4-4-16,-2 1-3 16,-1 23-50-16,-4 13-38 15,-5 2-37-15,-6-3-76 16</inkml:trace>
  <inkml:trace contextRef="#ctx0" brushRef="#br0" timeOffset="33530.97">15783 11451 447 0,'0'0'109'0,"0"0"-27"16,0 0-36-16,68-82-13 15,-50 57-1-15,2 3-3 16,-4 3 24-16,-3 1-46 15,-8 5 11-15,-5 4-2 16,0 6-16-16,-5 3-6 16,-15 0-23-16,-12 19-20 15,-7 12 33-15,-1 6 1 0,5 5-8 16,10-4-9 0,15-1-1-16,10-7 7 0,6-5 19 15,30-10 7-15,9-9 0 16,10-6 3-16,4-6 11 15,-4-14-9-15,-7-9 4 16,-6-5-2-16,-9-3 15 16,-10 2 14-16,-6 3-26 15,-8 10 8-15,-3 8-3 16,-5 7-13-16,-1 4 2 16,0 3-4-16,0 0-2 15,0 2-29-15,0 14-6 16,-1 9 34-16,-14 11 1 0,-4 3 2 15,2 7 0-15,0-1 1 16,9-2 0-16,5-7-1 16,3-4 0-16,11-10 2 15,19-8-2-15,11-12-2 16,8-2-9-16,4-22-16 16,-1-14 23-16,2-11 3 15,2-10-6-15,-4-6-1 16,-13-2 0-16,-15 0 5 15,-19 4 3-15,-5 10 18 16,-7 10 67-16,-6 13 29 16,6 15-54-16,-1 13-60 15,0 0-3-15,-6 25-53 16,-9 16 51-16,-5 18 5 16,-2 17-6-16,6 10 6 0,10 0 0 15,11-9-1-15,3-16-26 16,8-17-57-16,7-19 9 15,2-19-136-15</inkml:trace>
  <inkml:trace contextRef="#ctx0" brushRef="#br0" timeOffset="33717.85">16362 11337 825 0,'0'0'11'0,"0"0"-11"15,0 0-17-15,0 0 12 16,96-10 4-16,-54 10 1 16,7 0-3-16,5 0-2 15,6 0-43-15,0 0-115 16,-2-13-371-16</inkml:trace>
  <inkml:trace contextRef="#ctx0" brushRef="#br0" timeOffset="35112.62">17461 11209 232 0,'0'0'160'0,"0"0"-67"15,-106 27-54-15,59 14-16 0,-3 10-2 16,9 9-8-16,7-1-2 16,12-3-6-16,14-5 6 15,8-4-3-15,9-9 1 16,27-10 2-16,19-14-3 16,14-14 21-16,5 0-14 15,-2-24-3-15,-12-5-10 16,-19-4-1-16,-11 0 11 15,-15 1-2-15,-10-1 11 16,-5 3-12-16,-5 2-8 16,-16 6-1-16,-1 10-2 15,6 4-2-15,1 8 2 16,3 0-8-16,1 10-14 0,0 10 19 16,0 4 0-16,1 5 4 15,1-2-2-15,4 2 3 16,3-8 1-16,2-7-1 15,0-6 2-15,2-3 1 16,3-3 3-16,1 1 7 16,1-3-2-16,0 0-8 15,3 0-2-15,-1 1-1 16,2 1 0-16,-2-1-1 16,0 1-8-16,2-1-11 15,-2-1 3-15,1 0 11 16,3 0 6-16,1-11 2 0,1-5 4 15,1-2 17-15,1-2-5 16,-1-1-12-16,-1-3-6 16,-4 2-2-16,-7 1-15 15,-4 3-7-15,0 3 10 16,0 3 4-16,-11 4-3 16,-6 3 7-16,-1 0 5 15,1 4-5-15,4 1 5 16,4 0-1-16,0 0-3 15,6 7 0-15,2-1 3 16,1 0-2-16,0-1 4 16,11-3 1-16,12-2 21 15,7 0 0-15,6-2-13 0,2-9-4 16,-4-1-5 0,-7 4 1-16,-9 0-1 0,-6 2 0 15,-6 3 2-15,-4 0-2 16,-1 2 0-16,-1 1-3 15,0 0 3-15,0 0-2 16,0 0-5-16,-6 1 0 16,-6 11-3-16,3 5 2 15,0 5-3-15,5 3 8 16,4 3-1-16,0 5 3 16,5-1 1-16,12-3 0 15,0-4 3-15,-5-4 7 16,-2-5-1-16,-4-2-3 0,-3-5 3 15,-2 0-5-15,-1-1-3 16,0 0 1-16,0-1 4 16,-6 2-5-16,-10-3 1 15,0 0 3-15,-2-1 1 16,1-2-3-16,4-3 0 16,3 0-2-16,8 0 2 15,2 0 2-15,0-6-5 16,9-3-7-16,16-5-30 15,13-5 16-15,8-3-1 16,0-6 9-16,5-3 9 16,-4-7-11-16,0-6 8 15,-5-5 7-15,-11-1 3 16,-10 1-3-16,-12 4 15 0,-9 5 1 16,0 10 35-1,0 9 25-15,-5 10 0 0,1 6-34 16,-1 5-39-16,-1 5-3 15,-7 23-20-15,-4 19 19 16,-2 16-2-16,2 7 3 16,6 0 0-16,6-9 0 15,5-17-4-15,0-11-29 16,19-13-10-16,3-11-39 16,4-9-31-16,0-7-246 15</inkml:trace>
  <inkml:trace contextRef="#ctx0" brushRef="#br0" timeOffset="35292.78">18180 11301 555 0,'0'0'22'0,"91"-29"14"16,-35 22-7-16,7 2-13 15,-2 0-8-15,-6 5-8 16,-10 0 0-16,-14 0-2 15,-17 2-35-15,-14 10-71 16,-3 6-106-16</inkml:trace>
  <inkml:trace contextRef="#ctx0" brushRef="#br0" timeOffset="35794.14">15319 11998 266 0,'0'0'92'15,"118"-5"-13"-15,-29-5-35 16,21 2 11-16,20-1-8 15,19 2 2-15,11 1-15 16,16 0-14-16,10-4 3 16,9 3-10-16,7-2-9 15,-6-1-4-15,-14-1 1 16,-30 0-1-16,-33-1-2 16,-35-1 2-16,-32 4 5 0,-22-2-2 15,-20 5 19-15,-8-1 49 16,-2 4-54-16,-9 1-17 15,-24 2-37-15,-12 0-147 16,-1 5-225-16</inkml:trace>
  <inkml:trace contextRef="#ctx0" brushRef="#br0" timeOffset="36744.23">20829 11177 122 0,'0'0'58'16,"0"0"5"-16,-90-14-2 15,65 10-9-15,7-1 18 16,11 4 7-16,2-1-13 16,5 2 14-16,0-3-24 15,0 1-29-15,17-1-11 16,26-1 1-16,21 0-3 0,24-2-6 15,18 2 8-15,12-2-4 16,4 2-8-16,-4 1-2 16,-17 1 0-16,-18-3-4 15,-24 3-1-15,-28 0-18 16,-25 2-1-16,-12 0-45 16,-46 0-74-16,-23 6-151 15</inkml:trace>
  <inkml:trace contextRef="#ctx0" brushRef="#br0" timeOffset="36892.17">21143 11173 216 0,'0'0'70'0,"0"0"-52"16,0 0 73-16,-7 76-33 15,7-38-15-15,0 7-12 0,0 2-4 16,6 4-6 0,8 2-8-16,5 1-7 0,6 4 2 15,5 1-8-15,3-8-73 16,4-9-179-16</inkml:trace>
  <inkml:trace contextRef="#ctx0" brushRef="#br0" timeOffset="37392.09">21604 11665 658 0,'0'0'82'15,"0"0"25"-15,0 0-63 16,0 0-44-16,0 0-31 15,0 0 15-15,0 4 15 0,18 31 1 16,4 4 0-16,7 1 1 16,1-5 0-16,0-9-1 15,-6-9 2-15,-7-12-1 16,3-5 6-16,1-13 15 16,7-18-1-16,0-13-18 15,-5-7-3-15,-16-4 0 16,-7-2-4-16,-16 4-22 15,-17 5 16-15,-1 7 1 16,5 11 3-16,4 4-12 16,8 6-23-16,8 3-1 15,6 4 24-15,3 0 18 16,9 0-4-16,20-1 0 0,8-3 4 16,8 0 12-1,4-1-3-15,-3 0 26 0,-8 4-10 16,-10 3-6-16,-11 2-5 15,-9 7-3-15,-6 2-1 16,-2 0-10-16,0 9-9 16,0 18-3-16,-7 19 12 15,-6 12 0-15,1 14 0 16,2 6 4-16,10 3-4 16,3-2-20-16,27-7-43 15,13-11-22-15,5-16-81 16,7-18-88-16</inkml:trace>
  <inkml:trace contextRef="#ctx0" brushRef="#br0" timeOffset="37974.78">22428 11668 463 0,'0'0'201'0,"-20"-78"-64"16,2 57-37-16,8 10-33 16,5 8-32-16,1 3-35 15,3 10-31-15,-2 15 19 16,3 13 9-16,4 6-2 15,22 3 2-15,8-2-4 16,4-8-3-16,0-15-9 16,-5-12-3-16,-4-10 21 15,1-10 1-15,0-19 8 0,-3-10-1 16,-7 0-2 0,-9 2 7-16,-11 2 3 0,0 6 5 15,-1 10-6-15,-7 8-12 16,1 6 3-16,2 5-5 15,4 0-15-15,-1 18-10 16,2 12 24-16,0 6 0 16,11 5-2-16,16 5 3 15,4-7-1-15,0-8 1 16,-5-13-7-16,-9-13-6 16,2-5 13-16,3-15 1 15,9-23 1-15,7-10-2 16,2-10-2-16,-11-4-4 15,-12-4 6-15,-17-5-1 0,-6-2-2 16,-27 4-4-16,-4 11 7 16,7 15 3-16,11 19 34 15,11 15 5-15,8 9-42 16,0 0 0-16,0 26-51 16,0 24 43-16,9 22 8 15,6 15 0-15,0 11-1 16,3 1 1-16,1-5 0 15,-1-11 1-15,0-13 0 16,-9-16-2-16,0-17-9 16,-4-12-25-16,-5-12-43 15,0-12-49-15,0-1 4 16,0-28 16-16</inkml:trace>
  <inkml:trace contextRef="#ctx0" brushRef="#br0" timeOffset="38174.78">21754 11322 232 0,'0'0'16'0,"91"0"43"15,-17 0 23-15,13-4-23 16,12-4-42-16,3 3-17 0,3 1-4 15,-4-1-80-15,-12-4-156 16</inkml:trace>
  <inkml:trace contextRef="#ctx0" brushRef="#br0" timeOffset="38584.98">22729 11548 299 0,'0'0'67'0,"0"0"-4"15,0 0-32-15,0 0-11 0,-82-41-5 16,49 40-9-16,4 1-4 16,1 0-2-16,3 11-2 15,4 6-53-15,4-1-68 16</inkml:trace>
  <inkml:trace contextRef="#ctx0" brushRef="#br0" timeOffset="39823.09">23524 11469 529 0,'0'0'145'0,"0"0"-51"15,0 0-16-15,0 0-56 16,0 0-22-16,0 0-4 16,-84 3 2-16,62 35 2 15,1 7-6-15,5 10 6 0,3 7 1 16,8 2-1 0,5-3-18-16,2-14-30 0,21-12-13 15,15-18 0-15,11-17 41 16,7 0 9-16,1-24 11 15,-9-7 8-15,-12 0 10 16,-15-1 32-16,-9 1 16 16,-12 3 7-16,0 5-34 15,-6 6-25-15,-5 7-14 16,1 9 0-16,4 1-5 16,1 8-27-16,1 14 18 15,4 9 10-15,0 5 4 16,0 3 0-16,17-3 1 15,2-4-1-15,1-11 0 0,1-13 0 16,0-8 0-16,3-1 1 16,3-23 12-16,1-8 0 15,-1-2-13-15,-6-5 3 16,-9 2-3-16,-12 1-8 16,0 3-4-16,-6 5-6 15,-6 6-6-15,3 11 24 16,7 3 22-16,2 5-11 15,0 2-11-15,2 1-2 16,15 0-6-16,8 0 2 16,8 0 5-16,5 0 1 15,0 0-1-15,1 6 2 16,-11 0-2-16,-6 2-3 0,-11 1 3 16,-4 2-3-16,-5 4-1 15,-2 5 0-15,0 9-3 16,0 4 8-16,-15 6 2 15,-6 4-2-15,-1-5 3 16,3-8 1-16,3-12-2 16,9-10-1-16,4-7-1 15,1-1-2-15,2-2 2 16,0-21 0-16,19-8-4 16,6-7-10-16,3-3 12 15,0-1 4-15,1 2 0 16,2 5 1-16,2 3 0 0,-3 8 1 15,-2 4 2-15,-4 7-3 16,-12 6 4-16,-1 3 8 16,-9 4 1-16,-2 0-11 15,0 0-5-15,0 0-14 16,0 17-3-16,0 5 12 16,-6 10 3-16,-3 7 2 15,3 7 0-15,3 5 1 16,3-1 1-16,0-6-1 15,0-8-1-15,5-9-4 16,6-8-6-16,1-4-33 16,8-12-71-16,6-3-145 15</inkml:trace>
  <inkml:trace contextRef="#ctx0" brushRef="#br0" timeOffset="40003.51">24420 11560 732 0,'0'0'6'16,"0"0"-6"-16,0 0-4 15,121-5 4-15,-70 5 2 16,-2 0-1-16,-1 0 2 16,-3 2-3-16,-5 6-10 15,-7-1-128-15,-11 0-94 0</inkml:trace>
  <inkml:trace contextRef="#ctx0" brushRef="#br0" timeOffset="40522.66">22013 12130 375 0,'0'0'88'16,"0"0"-66"-16,0 0-21 16,0 0 6-16,0 0 31 15,0 0 12-15,85 0 7 16,-12 0-22-16,33 2 6 0,37 4-7 15,38 2-11-15,27-2-14 16,19-1-2-16,6-5 2 16,-17 0-9-16,-23 0 0 15,-28-7 6-15,-35-6-3 16,-31 2 11-16,-28 2-5 16,-31 2-3-16,-18 1-2 15,-14 2-4-15,-8 1-10 16,-9 2-78-16,-30-5-187 15</inkml:trace>
  <inkml:trace contextRef="#ctx0" brushRef="#br0" timeOffset="40693.16">24097 12162 101 0,'0'0'600'0,"0"0"-464"15,0 0-80-15,0 0-41 16,0 0-15-16,0 0-63 16,-18-30-168-16,-24 38-31 15</inkml:trace>
  <inkml:trace contextRef="#ctx0" brushRef="#br0" timeOffset="45184.68">5564 12235 396 0,'0'0'90'15,"0"0"-10"-15,0 0-16 16,0 0-12-16,0 0-11 16,0 0-16-16,0 0 5 15,0-14-3-15,0 14-27 16,3 9-9-16,4 22 8 16,1 13-1-16,-5 14 2 0,1 9 0 15,-4 9-1-15,0 1-8 16,0-4-19-16,-4-8-10 15,-1-14-6-15,2-9 3 16,0-9-30-16,1-8-44 16,-2-13-146-16</inkml:trace>
  <inkml:trace contextRef="#ctx0" brushRef="#br0" timeOffset="46083.79">6444 12310 110 0,'0'0'116'16,"0"0"-49"-16,0 0-4 16,0 0 3-16,0 0-2 15,0 0 4-15,-49-52 28 16,25 45-56-16,-3 2-23 0,-6-1-14 15,-1 3-1 1,-2 3 1-16,-4 0-3 0,-2 0 0 16,2 9-6-16,2 3 6 15,10 2 0-15,6 2-2 16,5-2-3-16,7 3-2 16,4 3 2-16,4 0-3 15,2 1 5-15,2 1-2 16,20-3-2-16,5-2 4 15,9-7 2-15,4-8-3 16,6-2 4-16,2-6 0 16,-2-13-9-16,-5-3 9 15,-11 2 5-15,-10-2 0 16,-9 2 12-16,-8 4 22 16,-3 1 17-16,0 4 2 0,0 1-15 15,-3 4-4-15,1 5-21 16,1 1-16-16,1 0-2 15,0 0-11-15,0 0-18 16,0 0-17-16,0 9 25 16,0 8 20-16,0 5 1 15,0 6-2-15,0 7-2 16,-5 8-2-16,-4 10 5 16,-1 11 1-16,-3 4 5 15,1-1-5-15,-3-7 2 0,-3-12 0 16,1-11-1-1,3-12 2-15,0-5-3 0,-1-7 3 16,-1-4 0-16,-8-4 3 16,-4-2-6-16,-2-3-86 15,0-8-140-15</inkml:trace>
  <inkml:trace contextRef="#ctx0" brushRef="#br0" timeOffset="46816.27">5879 13518 531 0,'0'0'63'0,"0"0"55"16,0 0-46-16,0 0-26 16,0 0-22-16,0 0-24 15,-33-62-3-15,33 76-27 16,0 16 22-16,0 12 6 16,3 16 2-16,1 13-1 15,5 6 1-15,-1 2 0 0,-1-6 0 16,1-13 0-1,-4-9-15-15,0-12-25 0,-1-8 1 16,0-7-14-16,1-9-58 16,-2-13-114-16</inkml:trace>
  <inkml:trace contextRef="#ctx0" brushRef="#br0" timeOffset="47434.64">6446 13655 353 0,'0'0'113'0,"0"0"-12"16,7-76-3-16,-7 53-27 16,-11 1-6-16,-8-3-37 15,-3 5 3-15,-1 1 0 16,-1 5-24-16,1 8-7 16,5 6-4-16,3 0-1 15,0 3-1-15,4 17-13 16,2 5-12-16,6 9 8 0,3 7 14 15,0 10 5 1,12 9 4-16,11 3 0 0,0-2-1 16,6-8-10-16,-8-10-14 15,4-11 10-15,-9-10 4 16,-8-10 1-16,0-5 10 16,-8-2 0-16,0 2-2 15,0 1 2-15,0-1 2 16,-8 4 4-16,-11-3-3 15,-1-1 2-15,-1-5-2 16,1-2 2-16,3 0 3 16,-4-11 1-16,2-9-5 15,2-6 29-15,4-8-11 16,7-2-14-16,6-3-8 16,0-2-14-16,24-2 4 0,6-1-16 15,6 2-4 1,-2 5 6-16,2 11-2 0,-8 8 0 15,-7 12-6-15,-3 6-45 16,-9 0-27-16,-8 5-77 16,-1 14-85-16</inkml:trace>
  <inkml:trace contextRef="#ctx0" brushRef="#br0" timeOffset="48147.94">6054 14780 1 0,'0'0'368'0,"0"0"-248"15,0 0-55-15,0 0 22 16,0 0-2-16,0 0-39 16,-61-72 3-16,57 66-17 15,-1 2-16-15,4 2 11 16,1 2-15-16,0 0-12 15,0 0 0-15,0 5-11 16,0 17-16-16,0 13 25 16,0 15-3-16,0 6 3 15,0 3 2-15,-3 1 0 0,-7-2-1 16,-4-2-15 0,-2-2 9-16,0-6-36 0,-1-9-12 15,8-8-4-15,4-12-63 16,1-7-12-16,4-12-95 15</inkml:trace>
  <inkml:trace contextRef="#ctx0" brushRef="#br0" timeOffset="48531.3">6177 14773 443 0,'0'0'96'0,"0"0"27"16,0 0-78-16,0 0-45 16,0 0-3-16,0 0 3 15,39-16 5-15,0 5 19 16,4 2 20-16,-1 2-4 15,1 4-18-15,-9 3-14 16,0 0-7-16,-5 10-2 16,-6 13-2-16,-4 11-3 15,-5 5 2-15,-4 8 0 16,-5 2 1-16,-5 1 3 0,0 0 0 16,0-1-2-16,-7-2-36 15,-12 0-10-15,-1-3-26 16,-5-9-115-16,-4-14-218 15</inkml:trace>
  <inkml:trace contextRef="#ctx0" brushRef="#br0" timeOffset="48733.95">6064 15108 785 0,'0'0'69'0,"0"0"-45"15,0 0-19-15,0 0-5 16,128-51 0-16,-58 39-2 16,12 1 2-16,8 2 0 15,-2 1-4-15,-5 0-57 16,-7 3-43-16,-15 1-43 16,-13-3-155-16</inkml:trace>
  <inkml:trace contextRef="#ctx0" brushRef="#br0" timeOffset="49730.96">5941 15862 434 0,'0'0'119'16,"0"0"-47"-16,0 0 12 0,0 0-7 16,0 0-63-16,0 0-14 15,0 0-9-15,-22-3-2 16,22 30 6-16,9 14 1 15,-5 15-2-15,-4 9 6 16,0 5 0-16,0 2 2 16,-3-2-4-16,0-5 2 15,3-4-13-15,0-8-27 16,0-8-41-16,3-14 22 16,3-15-158-16</inkml:trace>
  <inkml:trace contextRef="#ctx0" brushRef="#br0" timeOffset="50232.74">6475 15690 525 0,'0'0'177'16,"0"0"-77"-1,0 0-71-15,0 0-29 0,-86 39 0 16,62 1 0-16,2 12 0 15,4 6-2-15,6 5 2 16,4 2 4-16,5-4-4 16,3-6 3-16,0-7-3 15,8-6 0-15,11-8 0 16,6-10 0-16,6-9-2 16,4-6-16-16,2-9-11 15,-4 0 14-15,-12 0-9 16,-9 0 22-16,-12-2 2 0,0-5 46 15,-7-2-4-15,-16-5-33 16,-10 0 11-16,-10 0 6 16,-3 1 1-16,4 2-12 15,8 9-14-15,11 2-2 16,16 0-33-16,7 7-153 16,0-3-83-16</inkml:trace>
  <inkml:trace contextRef="#ctx0" brushRef="#br0" timeOffset="50380.86">6574 16198 201 0,'0'0'0'0</inkml:trace>
  <inkml:trace contextRef="#ctx0" brushRef="#br0" timeOffset="52726.96">6563 15700 112 0,'0'0'16'15,"0"0"-15"-15,0 0 0 16,0 0 0-16,0 0 12 0,0 0 43 15,0 0 5-15,0-2 8 16,0 2-1-16,0-3-30 16,0 3-21-16,-3 0-16 15,-4 0-1-15,2 0-1 16,-1-2 1-16,0-1 0 16,3 0 1-16,0-1 1 15,-2 0 2-15,5-1 1 16,-2 2-1-16,1 0 19 15,1 3-9-15,0-2-5 16,-2 2-9-16,2 0-1 16,0 0-27-16,0 0 2 15,-1 0 25-15,-2 2-4 0,3 0 5 16,0 1 1-16,-2-2 0 16,-1 1 2-16,3 0-1 15,-5 0 2-15,1 4 0 16,-3 1 1-16,-2 4-3 15,1 0 0-15,-1 3-1 16,0 1 0-16,2 2-1 16,-1 0 0-16,2 5 3 15,-1 1-1-15,-2-1 0 16,1 0-1-16,-2-2 0 16,3-1 1-16,1-2-2 15,-1 0 0-15,5-1 1 0,-7 4-1 16,3 2 0-1,3 0 0-15,-3 1 0 0,1-2-5 16,2-3-2-16,2-1-1 16,1-3 5-16,0-1 3 15,0-2-1-15,0-3 1 16,0 1 1-16,0-1-1 16,0-3 0-16,0-1 1 15,-2 2 2-15,1-2-1 16,-2 0 2-16,3 2-3 15,0 4 1-15,0 0 1 16,3 4 1-16,4 1 1 16,-1 1-3-16,-1 1 0 15,-5-2 1-15,0-3-2 16,0 1 3-16,0-4-1 16,0-1 0-16,3 3-1 0,0 0-1 15,0 3 2-15,8 3-2 16,-1 2 0-16,7 1 0 15,-4-1 0-15,1-4 1 16,-5-2-2-16,-3-6-2 16,-1-3 1-16,-2-3-4 15,6-1 1-15,0 0 0 16,3 0 1-16,4 0-2 16,1 0-1-16,2-4 1 15,-7-3 5-15,3-2 2 16,-6-2 2-16,-2-1 9 0,0-1 6 15,-2-4-6-15,-4 1-2 16,1-1 23-16,-2-3-12 16,0-2 41-16,0 2-29 15,0 1-4-15,-6 4-20 16,-3 0-8-16,2 5-2 16,-1 0 0-16,-1 3-4 15,-1-1-8-15,1-1 3 16,1 0-2-16,1 0 3 15,-3-2 2-15,2-1 3 16,-3 1-2-16,-2 1 4 16,0 2 1-16,-8-1 2 0,-4 2 4 15,-8 1 0 1,0-1 2-16,0 1 12 16,5 0-5-16,4 1 9 0,6 0 1 15,-1 2-9-15,2 3-3 16,4 0-9-16,4 0-4 15,3 0-2-15,6 2-1 16,0 4 0-16,0 2-1 16,0 1-5-16,0 4-13 15,0 5-19-15,0 2-22 16,0-2-109-16,0-3-293 16</inkml:trace>
  <inkml:trace contextRef="#ctx0" brushRef="#br0" timeOffset="63816.61">15325 12305 232 0,'0'0'104'0,"0"0"-27"16,0 0-24-16,0 0-27 15,0 0-10-15,0 0 7 16,0 0 16-16,9-41-1 15,-6 37-7-15,-2-1 31 16,-1 4-37-16,0-2-6 16,0 3-6-16,0-1 4 15,0-2-4-15,0 3-3 16,0-3-2-16,0-1 3 16,2-1-1-16,4-3-4 15,1 2-5-15,3-4 2 16,-1 3-3-16,-1-3 2 15,-2 5-1-15,-2 3 6 0,-1-1 1 16,-1 3-2-16,-2 0-4 16,0 0-2-16,0 0-7 15,0 0-6-15,0 6-20 16,-5 15 24-16,-10 9 5 16,-11 12 4-16,-10 8 0 15,-6 3 3-15,0 2-2 16,5-5 1-16,9-9-2 15,10-9-1-15,7-8 1 16,5-7-1-16,5-5 1 16,1-4 0-16,0-1-3 15,0-2 2-15,0 0-4 0,9-1 5 16,10 1-1-16,5-2 1 16,6-1 2-16,7-1-1 15,-1-1-2-15,3 0-1 16,2 0-8-16,1 0 2 15,0-10-4-15,1 0 5 16,-2-4-2-16,-4-2-19 16,-4-1-2-16,-8-6-14 15,-4 1-27-15,-7-2 2 16,-6 1 36-16,-8 0 11 16,0-1 1-16,0 3 14 15,-11-1 7-15,-6 2 47 16,-1 0 26-16,5 2 30 0,-1 5 2 15,7 5-20-15,2 4-35 16,2 1-15-16,2 3-35 16,1 0-8-16,-3 17-3 15,-3 10 9-15,2 12-1 16,-3 11 3-16,3 10-1 16,2 4 0-16,1 0 0 15,1 0-1-15,0-6 2 16,0-5 3-16,6-10-3 15,6-7-6-15,4-8-28 16,2-9-45-16,-2-15-112 16,2-4-120-16</inkml:trace>
  <inkml:trace contextRef="#ctx0" brushRef="#br0" timeOffset="64149.58">15923 12444 643 0,'0'0'115'0,"0"0"-23"0,0 0-62 16,0 0-29-1,0 0-1-15,0 0-11 0,0 9 2 16,0 19 5-16,0 17 1 16,0 9 3-16,0 5-1 15,-11 2 0-15,-2-6 1 16,1-5 1-16,0-5 1 16,2-4-2-16,2-7-2 15,1-1-60-15,-1-11-84 16,4-13-97-16</inkml:trace>
  <inkml:trace contextRef="#ctx0" brushRef="#br0" timeOffset="64515.59">16103 12610 686 0,'0'0'103'16,"0"0"-49"-16,0 0-54 15,0 0-1-15,0 0-19 16,0 0 16-16,10 61 2 16,-8-18 2-16,-2 3 1 15,2 3 1-15,0 3-1 16,5-5-1-16,5-10-36 16,4-9-19-16,3-12 1 15,11-16-6-15,9-5 53 16,3-25-25-16,-2-11 23 15,-5-6 9-15,-12-1 82 0,-8 2 1 16,-12-4 12-16,-3 1-36 16,-18 1-8-16,-20 3-22 15,-7 10-16-15,-5 11-13 16,3 15 0-16,14 9-6 16,11 9-32-16,14 27-50 15,8 11-36-15,0 3-55 16,8-4-311-16</inkml:trace>
  <inkml:trace contextRef="#ctx0" brushRef="#br0" timeOffset="67451.99">14888 13854 92 0,'0'0'377'16,"0"0"-207"-16,0 0-46 15,0 0-39-15,-6-78-37 16,6 71-13-16,0 0-21 16,0-1-6-16,3-3-4 15,10-5-4-15,7-2 1 16,1-2-1-16,4 4 0 15,2 5-1-15,-3 6-2 16,-4 5-6-16,-6 0-21 16,1 0-19-16,-8 14-19 15,-7 6-19-15,0 5 6 0,-12 5 18 16,-16 0 42-16,-4-4-9 16,2-6 13-16,10-5 16 15,9-6 1-15,7-4 15 16,4-1-7-16,0 5 0 15,9 3 26-15,9 4 2 16,10 4 8-16,4 1-17 16,6 1-10-16,-1 3-1 15,-5-4-12-15,-7 3 0 16,-10-4-3-16,-9-3-1 16,-6-3 0-16,0 1 3 15,-12-1 0-15,-13 1 4 16,-9-1 5-16,-8 1-3 0,-7-1-2 15,1-4-2 1,6-3-5-16,14-3-20 0,13-4-19 16,9 0 17-16,6 0-37 15,6-2-163-15</inkml:trace>
  <inkml:trace contextRef="#ctx0" brushRef="#br0" timeOffset="68362.47">15856 13469 416 0,'0'0'144'16,"0"0"-39"-16,0 0-89 16,0 0-16-16,0 0-8 15,0 0 8-15,-60 113 2 16,35-57 9-16,-1 10-2 16,2 1-1-16,3 1 3 15,5-1-2-15,9-6-5 16,4-7 0-16,3-9-1 15,0-13-3-15,13-15 0 16,10-15-10-16,6-2 10 16,6-28 14-16,1-8-6 15,-4-3 7-15,-8 0 37 0,-11 5 1 16,-5 2-28-16,-8 3-16 16,0 8-9-16,-5 4-3 15,-18 5-29-15,-6 4-12 16,3 2-4-16,3 2 31 15,14 0 16-15,9 4 0 16,6 0-72-16,26-3 41 16,14-2 32-16,10-4 4 15,8-6 2-15,-1 0 14 16,-6 1 3-16,-17 0 6 16,-11 5 4-16,-16 6-4 15,-7 3-8-15,-6 0-7 16,0 0-14-16,0 6-10 0,-11 15 5 15,-10 10 5-15,-4 6 1 16,3 1 3-16,4 2-4 16,11-3-6-16,7-1-23 15,0-8-2-15,13-5-7 16,11-11 28-16,7-12 7 16,5 0 3-16,3-18 5 15,-3-12 16-15,-2-4 14 16,-6-2 16-16,-7-1 8 15,-10 1-10-15,-11 2-17 16,-2 0-10-16,-29 7-11 16,-23 10-11-16,-19 16-8 0,-14 2-48 15,9 27-28-15,22 3-45 16,27-2-58-16,25-5-317 16</inkml:trace>
  <inkml:trace contextRef="#ctx0" brushRef="#br0" timeOffset="70925.83">14840 15116 258 0,'0'0'164'0,"0"0"-45"16,0 0-43-16,0 0-18 15,0 0-10-15,-9-82 12 16,11 62-8-16,7 0-12 16,2-1-2-16,4 0-10 0,5 2-13 15,5-2-13-15,5 3-2 16,6 1 0-16,6 2-5 16,5 2 3-16,4 5-1 15,-5 4-7-15,-7 4 0 16,-13 0-2-16,-10 9-10 15,-13 7-29-15,-3 4 5 16,-6 3 35-16,-17 2 11 16,-5 4 1-16,1-4 4 15,10-1-4-15,8-7-1 16,9-1-1-16,0-3-4 16,11 1 5-16,7-4 0 15,9 0 5-15,3 2 8 16,3 4 2-16,3 2-7 15,-4 2-8-15,0 2 1 0,-8 1-1 16,-8-1 0-16,-7-2-1 16,-9-3-1-16,0-1 2 15,-8-2 1-15,-14 1 3 16,-6 0 1-16,-8-4-1 16,-6-2 0-16,-4-3 2 15,1-5-4-15,8-1 1 16,14 0-1-16,12 0-2 15,11 0-3-15,4-1-96 16,26-11-206-16</inkml:trace>
  <inkml:trace contextRef="#ctx0" brushRef="#br0" timeOffset="71155.01">15716 14817 577 0,'0'0'161'16,"0"0"-37"-16,0 0-59 16,0 0-51-16,0 0-14 15,0 0-5-15,-55 55 4 16,55-8-4-16,0 6 5 16,16 4 1-16,3 4-1 15,1 2 0-15,-1-3-14 16,-2-7-35-16,0-4-43 0,-3-15-78 15,-2-14-132-15</inkml:trace>
  <inkml:trace contextRef="#ctx0" brushRef="#br0" timeOffset="71525.86">15909 15058 740 0,'0'0'57'15,"0"0"16"-15,0 0-73 16,0 0-7-16,0 0 6 16,0 0-4-16,56 66-4 0,-52-25 9 15,0 4 3 1,3 2 0-16,5-2-2 0,7-5-1 16,3-8-1-16,2-11-37 15,5-11-5-15,-2-10 6 16,2 0 5-16,-2-18 18 15,-5-12 13-15,-5-4 1 16,-5-6 1-16,-9 1 38 16,-3-4-18-16,-9-1 33 15,-25 3-11-15,-16 4-20 16,-14 9 1-16,-12 17-15 16,6 8-9-16,16 3-1 15,23 12-13-15,22 14-23 16,9 5-76-16,28-2-39 15,26-6-234-15</inkml:trace>
  <inkml:trace contextRef="#ctx0" brushRef="#br0" timeOffset="73871.84">14943 16191 223 0,'0'0'216'0,"0"0"-69"15,0 0-44-15,0 0-50 16,31-72-9-16,-19 57-14 15,6 1-9-15,-1-1-4 16,1 2 1-16,4 2-9 16,-4 6-2-16,2 4-7 0,-3 1 0 15,1 1-5 1,0 17 0-16,-6 5 1 0,-5 10-4 16,-7 7-6-16,0 9 0 15,-23 11 7-15,-12 7-12 16,-5-1 3-16,-2-3 14 15,0-13 2-15,5-13-13 16,9-13 13-16,5-10 2 16,11-9 0-16,5-2-2 15,4-1 3-15,3-2 12 16,0 0 6-16,0 0-17 16,16 0-2-16,13-12-3 15,6-2 1-15,10 1 0 16,4 0 2-16,10 0-2 15,2 1 2-15,3 0-2 0,-3-2 6 16,-9 3-6-16,-12 1 1 16,-11 3-1-16,-10 0 0 15,-8 6-1-15,-6-1-1 16,-5 2-26-16,2-1-23 16,-2 1-19-16,0-3-87 15,0-3-118-15</inkml:trace>
  <inkml:trace contextRef="#ctx0" brushRef="#br0" timeOffset="74356.69">15832 16007 103 0,'0'0'216'16,"0"0"-134"-16,0 0 18 15,-27 102-50-15,14-66-15 16,1 1-10-16,1 1-2 0,4-4-13 15,5-2 4-15,2-1-8 16,0-2-3-16,9 0 1 16,14 0-2-16,6-2 3 15,4-5-2-15,2-3-3 16,-1-7-12-16,-1-5 0 16,-6-7-2-16,-4 0 9 15,-11 0 5-15,-5-9 19 16,-7-4 25-16,0-3 49 15,-10-4-74-15,-13 3 14 16,-7 0-14-16,-5 4-4 16,0 9-15-16,5 4-5 0,7 0-46 15,10 8-66-15,7 4-46 16,6-2-188-16</inkml:trace>
  <inkml:trace contextRef="#ctx0" brushRef="#br0" timeOffset="74756.81">16206 16184 369 0,'0'0'47'0,"0"0"-39"15,0 0 16-15,0 0 10 16,0 0 3-16,-7 96-17 16,7-64 10-16,7 2 1 15,11 0 3-15,2-5-18 16,7-2-8-16,5-11 0 16,7-9-1-16,7-7-7 15,10-1-7-15,-3-21-2 16,-6-8-13-16,-7-4 12 15,-14-8 10-15,-12-2 26 16,-14 2-2-16,-3 2 28 0,-33 4 16 16,-19 6-47-1,-11 8 8-15,1 8-5 0,9 8-13 16,21 6-10-16,14 3-1 16,12 18-19-16,5 7-54 15,4-1-58-15,0-4-201 16</inkml:trace>
  <inkml:trace contextRef="#ctx0" brushRef="#br0" timeOffset="74924.96">16490 16204 561 0,'0'0'138'0,"0"0"-116"0,0 0-22 15,0 0-103-15,0 0-22 16,0 0-211-16</inkml:trace>
  <inkml:trace contextRef="#ctx0" brushRef="#br0" timeOffset="-183809.43">10107 12101 203 0,'0'0'85'16,"0"0"-15"-16,0 0-14 15,0 0-14-15,0 0-17 16,0 0-11-16,0 0-3 16,0-29 12-16,0 28 0 0,0-2-9 15,0 0 15-15,0 2 1 16,0-4-7-16,0 1 3 16,0-3-11-16,0 1 11 15,0-1-14-15,0-2-6 16,0 0-2-16,0-1 11 15,3 0 6-15,0 2-6 16,3-1 5-16,-6 5 1 16,1 1-3-16,1 2-10 15,-2 1-4-15,0 0-4 16,0 0 0-16,0 0-5 16,0 0-1-16,0 4-11 0,0 17 3 15,-12 14 9-15,-12 11 1 16,-7 6 4-16,1 3 1 15,3-10 0-15,10-4-1 16,5-10 1-16,8-8-1 16,3-4 0-16,1-5 0 15,0-3 0-15,0-2 0 16,0-4 3-16,1 0-3 16,3-4 2-16,1-1-2 15,5 0 1-15,4 0 1 16,8 0 3-16,13-6-3 15,7-9-1-15,11 0 1 16,2-3-2-16,0-2-1 0,-2 1-3 16,-5-1-8-16,-3 1-15 15,-7 2 4-15,-7-2-13 16,-6 2-8-16,-6 0-9 16,-10-2-30-16,-2 1 35 15,-7 0-21-15,-2 4 53 16,-19 1 16-16,-2 1 16 15,2 2 61-15,6 3 44 16,3 3-1-16,5 3-42 16,2 1-58-16,-1 0-18 15,0 7-2-15,-5 16-7 16,-1 11 3-16,-3 13 2 16,4 8-3-16,2 8 1 15,3 3 4-15,2 1 1 16,4-9 2-16,0-4-3 0,0-3 1 15,0-7-1-15,4-2 3 16,-1-9-3-16,2-13-76 16,2-19-126-16</inkml:trace>
  <inkml:trace contextRef="#ctx0" brushRef="#br0" timeOffset="-183054">10719 12096 371 0,'0'0'64'16,"0"0"-39"-16,0 0-25 0,0 0 1 16,0 0 6-16,0 0 30 15,13 5 4-15,-3-5 12 16,8 0-15-16,3-3-10 16,2-3-14-16,4-1-6 15,1 0-6-15,-1 1-1 16,0 2-1-16,-7 4 0 15,-1 0 2-15,-5 0-4 16,-3 0 2-16,-2 0-3 16,-2 14-5-16,-6 8 2 15,-1 11 5-15,0 10 1 16,-14 12 1-16,-3 3 5 16,-1 2-3-16,3-4-1 0,2-3 0 15,1-3-1 1,-1-5 1-16,4-9-1 0,3-9 1 15,1-13 0-15,4-5 0 16,-1-6-2-16,2-3-21 16,0 0-59-16,0-19-57 15</inkml:trace>
  <inkml:trace contextRef="#ctx0" brushRef="#br0" timeOffset="-182841.45">10813 12383 365 0,'0'0'39'15,"0"0"27"-15,0 0-22 16,0 0-2-16,103-33 2 16,-77 24-8-16,1 3-15 15,3 0-8-15,0 2-11 16,4 1-2-16,-1 0-99 15,-2-6-169-15</inkml:trace>
  <inkml:trace contextRef="#ctx0" brushRef="#br0" timeOffset="-182493.81">11209 12271 614 0,'0'0'110'0,"0"0"-104"15,0 0-5-15,0 0-2 16,-3 75 2-16,3-45 1 16,0 3 1-16,0-1-2 15,6-1 1-15,0-2 0 16,5-9 1-16,7-8-3 16,6-12-21-16,2-3 21 15,2-22-6-15,-2-8 1 16,-3-3 5-16,-4-3 5 15,-9 1 20-15,-10 1 28 16,0 4 21-16,-25 1-43 0,-9 1-25 16,-2 6 14-16,8 4-6 15,8 12 6-15,13 5-9 16,4 4-11-16,3 5-44 16,-3 20-95-16,-2 8 17 15,-2-3-172-15</inkml:trace>
  <inkml:trace contextRef="#ctx0" brushRef="#br0" timeOffset="-182391.61">11209 12271 706 0</inkml:trace>
  <inkml:trace contextRef="#ctx0" brushRef="#br0" timeOffset="-182326.38">11209 12271 706 0,'26'-2'123'0,"-32"-3"-42"0,5 3-53 0,1 2-28 0,0 9-126 15,0 8 3-15,4-3-147 16</inkml:trace>
  <inkml:trace contextRef="#ctx0" brushRef="#br0" timeOffset="-180729.76">13599 11940 72 0,'0'0'123'0,"0"0"-33"15,0 0-3-15,0 0-4 16,104-49 7-16,-50 30 2 16,9 2-17-16,11 2-19 15,13 5-27-15,7 6-24 0,13 4-5 16,4 0-4-16,7 0-8 15,1 0-17-15,-3 2-6 16,-4-1 10-16,-12-1 7 16,-12 0 9-16,-13 0 9 15,-17-10-1-15,-8 2 2 16,-12 1 2-16,-13 4-3 16,-11 3-3-16,-10 0-73 15,-4 0-97-15,-3 9 25 16,-12-1-114-16</inkml:trace>
  <inkml:trace contextRef="#ctx0" brushRef="#br0" timeOffset="-180607.55">15164 11812 382 0,'0'0'16'15,"0"0"-16"-15,0 0-61 16,0 0-92-16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09:55.3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9010 13344 220 0,'0'0'42'0,"0"0"66"15,0 0-72-15,0 0-21 16,0 0 6-16,0 0 23 16,0 0 19-16,0 0-16 15,0-39 16-15,0 34-3 16,0 2-17-16,0-1-11 16,0 1-7-16,0 1-9 15,0 1-5-15,0-3 0 16,0 1-7-16,0 1-1 15,0 1 2-15,0-1-5 0,0 2 1 16,0 0-1-16,0 0-2 16,0 0-4-16,0 12-14 15,-5 12 6-15,-7 11 14 16,-10 10 1-16,-5 9 6 16,0 1-6-16,2-4-1 15,4-4-10-15,3-8-11 16,7-11 15-16,7-6 0 15,0-12 1-15,4-3 4 16,0-4-9-16,0-3 8 16,5 0 2-16,9-3 1 15,5-10 3-15,2-1 2 16,0 0 0-16,3 4-6 16,-2-3 0-16,2 2 0 0,2 2 0 15,-4 1 0-15,0-1-5 16,-1 1-20-16,0-2-5 15,-1 0 3-15,-1-6-5 16,-1-2 18-16,-2-1-15 16,-6-5 13-16,-4 3 9 15,-6 2 7-15,0 0 30 16,0 3 29-16,-7 4 36 16,-5 1-54-16,2 7-9 15,4 2-16-15,-2 2-16 16,-1 3-1-16,0 19-2 0,-1 9 0 15,0 7 4 1,5 0-3-16,5 4 4 0,0-1-4 16,0 1 4-16,13 3 0 15,1-3-2-15,2-4 0 16,2-4 3-16,3-7-3 16,1-6-10-16,-1-10-66 15,-1-9-101-15,-13-2-374 16</inkml:trace>
  <inkml:trace contextRef="#ctx0" brushRef="#br0" timeOffset="568.32">9327 13475 225 0,'0'0'207'15,"0"0"-97"-15,0 0-18 16,0 0-70-16,0 0-22 15,0 0 1-15,34-13 17 16,-5 10 1-16,2-3 8 16,2 0-1-16,-3 1 16 15,-4 2-17-15,-4 3-11 0,-3 0-9 16,0 8-5 0,-5 12 0-16,-1 7-4 0,-6 4 3 15,-3 6 1-15,-1 4 2 16,-3 2 2-16,0 4-1 15,0 0-3-15,-8-7 0 16,2-7-37-16,-1-10-9 16,2-9-33-16,4-8-43 15,-2-6-98-15</inkml:trace>
  <inkml:trace contextRef="#ctx0" brushRef="#br0" timeOffset="1017.79">9452 13651 430 0,'0'0'119'0,"0"0"3"0,0 0-59 16,0 0-33-16,0 0-14 15,47-80-1-15,-22 70 4 16,3-2 10-16,4 2-6 16,-1 0-3-16,0 3-10 15,1-1-6-15,-5 3-4 16,-5 4 2-16,-7 1-2 15,-6 0-1-15,-5 0-4 16,-2 10-2-16,-2 6 0 16,0 4 4-16,0 1 3 15,0 0 3-15,0-2-2 16,0 1 0-16,0-2 1 0,0-3-2 16,0-1 0-16,0-3 2 15,6-3-2-15,1-5-5 16,8-3-5-16,3 0 8 15,4-14 1-15,4-8-7 16,-4-3 1-16,-7 2 5 16,-7 1 2-16,-8 4 1 15,0 3 15-15,-14-1 2 16,-16 6-4-16,-13 5-14 16,-3 5-4-16,-1 0 4 15,12 14-12-15,17 2-28 16,15 0-13-16,3 2-46 15,16-2-27-15,14-7-157 0</inkml:trace>
  <inkml:trace contextRef="#ctx0" brushRef="#br0" timeOffset="1300.91">10007 13655 408 0,'0'0'195'15,"0"0"-64"-15,0 0-78 0,0 0-47 16,0 0-6-16,0 0 9 16,45-1 6-16,-14-10-3 15,5-3-1-15,4 0-5 16,-2 0-6-16,-1 1-3 15,-4 4-31-15,-10 1-56 16,-9 5-44-16,-12-1-99 16</inkml:trace>
  <inkml:trace contextRef="#ctx0" brushRef="#br0" timeOffset="1531.73">10103 13464 631 0,'0'0'189'16,"0"0"-108"-16,0 0-61 16,0 0-15-16,0 0-5 15,0 0-6-15,-8-6-2 16,8 27 7-16,3 9-1 16,0 6 2-16,-1 4 1 15,1 4-1-15,-2 4 3 16,2 1-3-16,6-4-2 15,5-6-53-15,8-12-87 16,6-18-94-16</inkml:trace>
  <inkml:trace contextRef="#ctx0" brushRef="#br0" timeOffset="2299.05">10414 13514 476 0,'0'0'152'16,"0"0"-62"-16,0 0-48 15,0 0-17-15,0 0-17 0,0 0 10 16,45-45 24-16,-39 42-6 16,0 3-22-16,4 0-14 15,3 0 0-15,3 10-1 16,-1 7-2-16,0 2 3 16,-5 3 0-16,-5 2-1 15,-4-3-1-15,-1 3 0 16,0-1 1-16,-19 4 1 15,-7-3 1-15,-2-2-1 16,-2 0-11-16,0-6 9 16,5-3-4-16,4-6 6 15,9-2 0-15,8-3 2 16,4-2-1-16,0 0-1 16,0 0 0-16,16-5-4 0,14-10 4 15,13-6 1-15,5-3-1 16,4-3-1-16,0 1 1 15,-7-2-2-15,-7 5-1 16,-12 4 3-16,-9 8 2 16,-10 4 17-16,-5 5 4 15,-2 2-9-15,0 0-14 16,0 0-7-16,0 6-3 16,0 7 10-16,0 4 0 15,0 0 0-15,0 5 1 16,5 1-1-16,9 3 0 15,2 0 1-15,4-5-1 16,5-10-1-16,5-11-11 0,4 0 9 16,4-27 0-16,-1-5-2 15,-10-1-10-15,-9 5 15 16,-17 5 1-16,-1 4 5 16,-30 4 10-16,-16 2-16 15,-9 7 0-15,-3 5-2 16,16 1 2-16,17 0 0 15,17 8-2-15,8 7-54 16,6 1-17-16,20 0-49 16,9-7-119-16</inkml:trace>
  <inkml:trace contextRef="#ctx0" brushRef="#br0" timeOffset="2511.14">11192 13508 429 0,'0'0'30'0,"0"0"-13"16,0 0-12-16,0 0-1 15,0 0-3-15,0 0 14 16,-45 17 4-16,55-17 13 16,11 0-11-16,9 0 12 15,4 0-25-15,5-3-8 16,0-4-37-16,-6 3-46 15,-8 2-85-15</inkml:trace>
  <inkml:trace contextRef="#ctx0" brushRef="#br0" timeOffset="2698.13">11032 13706 298 0,'0'0'130'15,"0"0"-33"-15,0 0-67 16,0 0-6-16,0 0-10 15,0 0 48-15,30 24-14 16,6-25-3-16,6-14-16 16,7 0-20-16,3-2-9 15,6-2-10-15,-2 2-96 0,-6 0-81 16</inkml:trace>
  <inkml:trace contextRef="#ctx0" brushRef="#br0" timeOffset="3545.77">11542 13309 545 0,'0'0'87'15,"0"0"-54"-15,0 0-25 16,0 0 48-16,0 0-9 15,-9 83-22-15,9-54-5 0,0 0-3 16,0 4-10-16,0-2-4 16,0-1 3-16,0-6-6 15,0-4 3-15,6-4-3 16,6-8 0-16,12-8-36 16,10 0-5-16,10-22-21 15,5-9-50-15,-6-2-15 16,-12 4 62-16,-11 1 65 15,-13 6 3-15,-7 5 39 16,0 8 60-16,0 4 15 16,0 0-30-16,-3 5-12 15,2 0-58-15,-2 3-17 0,1 16-3 16,-4 10 3 0,3 5 1-16,3 4-1 0,0 6-1 15,0 2 1-15,9 7 3 16,2 3 0-16,0-3-3 15,-1-5-10-15,0-10-56 16,1-10-44-16,3-16-81 16</inkml:trace>
  <inkml:trace contextRef="#ctx0" brushRef="#br0" timeOffset="4063.06">12131 13584 548 0,'0'0'117'16,"0"0"-7"-16,0 0-89 15,0 0-12-15,32-94 10 16,-19 68-10-16,-7 1 4 16,-6 2 32-16,0 6-17 15,-16 1-18-15,-14 5-10 16,-11 3-3-16,-1 8 1 15,4 0 2-15,7 5 0 16,11 9 0-16,8 8-5 16,6 6 5-16,6 5-1 0,0-1 0 15,1-1-9 1,18-6-1-16,2-8-5 0,6-9 8 16,1-8 1-16,2 0 3 15,-2-13 3-15,-6-7-5 16,-7-1-11-16,-10 1 17 15,-5 1 7-15,0 3 10 16,-3 4 6-16,-6 4-6 16,3 5-1-16,3 1 2 15,3 2-14-15,0 0-4 16,0 0-6-16,0 8-2 16,0 12 8-16,4 7 0 15,4 5-3-15,1 7 3 16,0 7 0-16,-2 5 2 15,-1 4 0-15,0-2-2 0,1-4 0 16,-1-10-6-16,-1-12-41 16,5-10-70-16,-1-16-119 15</inkml:trace>
  <inkml:trace contextRef="#ctx0" brushRef="#br0" timeOffset="4429.33">12334 13641 734 0,'0'0'123'16,"0"0"-17"-16,0 0-57 15,0 0-49-15,0 0-2 0,0 0-10 16,0-27-1-16,0 46 12 16,0 6 1-16,0 4 0 15,0 5 2-15,6 2-2 16,2-2-3-16,6-6-9 15,5-8-12-15,1-12 3 16,6-8-3-16,3-13 15 16,4-25-5-16,-4-8-1 15,-7 0 14-15,-13 2 1 16,-9 8 28-16,-3 0-12 16,-25 4 8-16,-14 5-12 15,-9 10-12-15,-5 13-2 16,9 4 0-16,13 0 0 15,10 17 0-15,11 0-42 16,4 6-4-16,4-1-40 0,5 0-39 16,0-5-120-16</inkml:trace>
  <inkml:trace contextRef="#ctx0" brushRef="#br0" timeOffset="4522.01">12334 13641 634 0</inkml:trace>
  <inkml:trace contextRef="#ctx0" brushRef="#br0" timeOffset="4596.1">12334 13641 634 0,'54'-4'100'0,"-54"1"-4"0,0 3-86 0,0 0-6 15,0 0-4-15,0 0-6 16,0 12-38-16,0 2-29 16,-6 1-117-16</inkml:trace>
  <inkml:trace contextRef="#ctx0" brushRef="#br0" timeOffset="91144.83">8620 14587 197 0,'0'0'90'0,"0"0"-27"15,0 0-17-15,0 0-19 16,0 0 19-16,0 0-7 16,0 0 2-16,0-34 5 15,-1 31-11-15,1 1-12 0,-2 2-12 16,2 0 0-16,0 0-8 15,-1 0-3-15,1 0-1 16,0 0-6-16,0 0-1 16,0 0 2-16,0 0 6 15,0 0 4-15,0-2 3 16,-2-1 25-16,2 0 3 16,-1-3-25-16,1-2 13 15,0 4-14-15,0-2-9 16,0-1 0-16,0 3-1 15,0-1-1-15,1-2 4 16,1 0-2-16,1 1 1 0,-2-1 1 16,2 0 6-1,-3-1 14-15,1 0-5 0,-1 0 1 16,0 5-6-16,0 1-2 16,0 2-4-16,0 0-6 15,0 0-7-15,0 10-5 16,0 15 5-16,-8 12 7 15,-7 13-2-15,-6 9 2 16,-1 5 2-16,0 4-1 16,0-2 0-16,1-5-1 15,6-12 0-15,5-14-1 16,5-19-2-16,4-10 3 16,1-6 0-16,0 0 2 15,0-4 8-15,0-13 14 0,1 0-23 16,10-3-1-16,1 6 0 15,-3 3 0-15,0 2 0 16,-2 5-1-16,4 1 1 16,3 3-6-16,5 0 2 15,6 0-5-15,5 0 8 16,3 0-13-16,4 0-14 16,3 0-12-16,2-2-18 15,1-18-12-15,5-9-26 16,-5-4-30-16,-14-1-20 15,-13 2-135-15</inkml:trace>
  <inkml:trace contextRef="#ctx0" brushRef="#br0" timeOffset="91346.37">8757 14613 508 0,'0'0'173'0,"0"0"-48"16,0 0-45-16,0 0-66 15,0 0-14-15,0 0-3 16,-19 66 3-16,19-16 3 15,0 9 2-15,0 7-2 16,-1 2 1-16,-2-2-4 16,-2-3 3-16,2-5-2 15,0-4-1-15,-2-4 0 16,1-4-9-16,4-9-61 0,0-17-107 16,0-18-156-1</inkml:trace>
  <inkml:trace contextRef="#ctx0" brushRef="#br0" timeOffset="92126.67">9190 14778 279 0,'0'0'138'0,"0"0"-10"15,0 0-34-15,0 0 5 16,-6-71-21-16,-2 57-24 16,1 6-33-16,-3 2-1 15,-4 2-20-15,-2 4 0 16,-11 0-4-16,-3 10 2 16,-3 12 0-16,2 8-1 15,6 3-1-15,5 4 2 16,7 6 0-16,7-1 1 15,6-1-1-15,0-5-14 16,4-10-18-16,14-12-3 16,7-9-3-16,5-5 23 0,8-16 16 15,-1-11-3-15,0-8 1 16,-10 3 3-16,-11 3 1 16,-11 3 22-16,-5 7 51 15,0 8-29-15,0 4-14 16,-8 4-18-16,4 3-13 15,1 0-2-15,3 0-7 16,0 18 3-16,0 9 4 16,0 9 2-16,0 2 0 15,7 5 1-15,1 0-1 16,1 2 1-16,-4 2-1 16,-4 0 0-16,-1-3-9 15,0-1-34-15,0-4-36 0,-1-15-62 16,-1-14-71-16</inkml:trace>
  <inkml:trace contextRef="#ctx0" brushRef="#br0" timeOffset="92492.57">9530 14947 718 0,'0'0'132'16,"0"0"-80"-16,0 0-39 15,0 0-13-15,0 0-13 16,0 0 13-16,-45 56 0 0,36-27 0 16,-1 2 0-16,5-1-1 15,4-3-26-15,1-7-17 16,0-7-5-16,11-11-3 16,12-2 12-16,6-9 37 15,0-13-17-15,0-7 0 16,-7-4 20-16,-8-1 10 15,-10 0 31-15,-4 2 49 16,-10-1-5-16,-23 4-44 16,-8 8-16-16,-2 6-21 15,10 14-4-15,9 1-2 16,16 12-18-16,6 13-57 16,2 3-17-16,6-1-83 15,21-7-200-15</inkml:trace>
  <inkml:trace contextRef="#ctx0" brushRef="#br0" timeOffset="92775.42">9708 14961 539 0,'0'0'89'0,"0"0"-21"0,0 0-54 15,0 0-7-15,0 0-3 16,0 0-4-16,25 4 27 16,3-4 12-16,9 0-26 15,7 0-9-15,7-7-4 16,8-1-17-16,8-4-68 15,2-1-57-15,-10-3-175 16</inkml:trace>
  <inkml:trace contextRef="#ctx0" brushRef="#br0" timeOffset="93020.55">9798 14833 463 0,'0'0'165'0,"0"0"-17"16,0 0-87-16,0 0-38 15,0 0-23-15,0 0 0 16,39 21 0-16,-25 11 1 16,-1 5 0-16,0 6 0 15,-3 0 1-15,-4 2 1 16,-5-1-3-16,-1 1-41 15,0-8-72-15,0-10-108 16</inkml:trace>
  <inkml:trace contextRef="#ctx0" brushRef="#br0" timeOffset="93610.47">10230 14698 589 0,'0'0'150'0,"0"0"-101"16,0 0-49-16,0 0-17 15,0 0 8-15,0 0 9 16,-15 70 1-16,9-38 7 16,1 7-7-16,-1-3 4 15,5 0-5-15,1-9 4 16,0-13-4-16,7-7-1 15,9-7-21-15,8 0 8 16,2-16 7-16,-7 1 7 16,-4 3 4-16,-9 5 12 0,-1 5-11 15,-1 2-5-15,5 0-2 16,0 2-2-16,3 11 2 16,0 7 2-16,4 0-1 15,-3 5 0-15,-3 3 1 16,-3 1 0-16,-4 2 0 15,-3 0 0-15,0-3 0 16,0-5 1-16,-9-5 1 16,-3-9 3-16,-4-6-3 15,-2-3 7-15,-6 0-9 16,0-15 0-16,2-4-9 0,7-2-11 16,5-5-122-1,10-1-276-15</inkml:trace>
  <inkml:trace contextRef="#ctx0" brushRef="#br0" timeOffset="94092.74">10257 14726 371 0,'0'0'110'16,"0"0"-19"-16,0 0-41 0,0 0-3 16,0 0 3-16,0 0-31 15,83-28-9-15,-58 26-4 16,4 2 0-16,0 0-4 16,4 0-2-16,2 0 1 15,0 6-1-15,-5 5-1 16,-6 2-4-16,-13 2-13 15,-3 2-10-15,-8 5 10 16,0 0 17-16,-11 3 1 16,-5 3 3-16,2 3-1 15,3-1 1-15,6 1-2 16,5-3-1-16,0-8-1 16,14-7-27-16,13-12-20 0,7-1 28 15,4-21 20 1,3-14 3-16,-5-9 11 0,-8-3 25 15,-7 0 64-15,-10 5-9 16,-11 8-32-16,0 10-10 16,-12 8-31-16,-30 13-21 15,-22 3-1-15,-22 24-60 16,-5 16-45-16,8 4-75 16,19-5-77-16</inkml:trace>
  <inkml:trace contextRef="#ctx0" brushRef="#br0" timeOffset="94999.61">10407 13958 166 0,'0'0'153'15,"0"0"-89"-15,0 0-1 16,0 0-20-16,0 0-20 16,0 0-1-16,63-33 5 0,-30 17-1 15,4 1 16-15,-2 1-23 16,2 2-16-16,-2 3-3 16,0 4-13-16,-5 2-43 15,4 3-35-15,-6 0-35 16,-3 0-95-16</inkml:trace>
  <inkml:trace contextRef="#ctx0" brushRef="#br0" timeOffset="95410.74">10617 14056 382 0,'0'0'73'0,"0"0"-20"15,-34 93-21-15,28-63-18 16,0-5-3-16,4-8-4 16,1-6 0-16,1-4-3 15,0-3 1-15,0-1-3 16,0-3 4-16,0 0 13 16,12-15-17-16,7-14-2 15,1-5-69-15,-1 3 8 16,-2-3 49-16,-1 4 10 15,-5 7 4-15,-1 7 2 16,-6 10 18-16,-2 4 9 0,-2 2-27 16,0 0-4-1,0 7-5-15,0 10 5 0,0 6 7 16,0 5 4-16,0 1 0 16,0 4 1-16,0-1-7 15,0-3 0-15,0-5-2 16,0-6 0-16,0-2-3 15,0-4 0-15,0-2-21 16,0-9-98-16,0-1-193 16</inkml:trace>
  <inkml:trace contextRef="#ctx0" brushRef="#br0" timeOffset="95598.71">10559 14166 472 0,'0'0'131'0,"0"0"-44"15,0 0-87-15,0 0-1 16,0 0 1-16,0 0-1 16,9-4 2-16,3 4 3 15,6 0-1-15,3 0 4 16,6 0-7-16,1 0-23 16,-3 0-108-16,-8-12-223 15</inkml:trace>
  <inkml:trace contextRef="#ctx0" brushRef="#br0" timeOffset="97488.84">10596 14067 184 0,'0'0'60'15,"0"0"41"-15,0 0-31 16,0 0-31-16,0 0-10 16,0 0 0-16,0-41 33 15,0 36-14-15,0 5-20 16,0-3 34-16,0 3-12 15,-5 0-9-15,0 1-41 16,-7 20-3-16,-6 13 1 16,-5 10 2-16,0 6 0 15,-4 4 3-15,5-4-2 0,5-6 1 16,4-10-2-16,8-17 0 16,5-9 0-16,0-8 0 15,0 0 5-15,3-13 11 16,18-19-12-16,7-9-4 15,5-7-29-15,-3 4 1 16,-2 1-36-16,-6 6 13 16,1 3-33-16,-2 7 24 15,-7 5 6-15,-3 9 41 16,-5 7 13-16,-4 6 23 16,-2 0 4-16,0 10-27 15,0 15 0-15,0 8 6 0,0 2 6 16,-6 3 6-16,3-2-2 15,-1-4-8-15,4-4-2 16,0-3-1-16,0-2 3 16,0-1 3-16,0 1-2 15,0-1-7-15,0-1 4 16,0-4-2-16,0-2-4 16,0-1-1-16,2-6-46 15,1-4-49-15,2-4-128 16</inkml:trace>
  <inkml:trace contextRef="#ctx0" brushRef="#br0" timeOffset="97761.51">10508 14294 446 0,'0'0'69'0,"0"0"2"16,0 0-60-16,0 0 2 16,0 0-9-16,0 0 10 15,-20-12 0-15,20 12-8 16,0-2-6-16,3-1-3 16,18-4 0-16,7-1 6 15,3-2-6-15,0-3 3 16,-1 3-66-16,-5-1-40 0,-8 0-85 15</inkml:trace>
  <inkml:trace contextRef="#ctx0" brushRef="#br0" timeOffset="97939.45">10558 14268 479 0,'0'0'104'0,"0"0"24"15,0 0-106-15,0 0-22 16,0 0-36-16,0 0-19 16,46 1-72-16,-34-1-191 0</inkml:trace>
  <inkml:trace contextRef="#ctx0" brushRef="#br0" timeOffset="98959.69">9907 15351 248 0,'0'0'26'16,"0"0"7"-16,0 0 36 15,0 0-5-15,85-46-26 16,-58 39-4-16,9-3-26 16,7 1-6-16,11 0 1 15,6 2-3-15,4 1-6 0,-2 0-34 16,3-1-25-16,-7 1-5 15,-8 1-11-15,-11-2-28 16,-15 1 48-16,-10-1 32 16,-11 1 29-16,-3 0 43 15,0 2 7-15,0 1 3 16,0 2-53-16,0 1-74 16</inkml:trace>
  <inkml:trace contextRef="#ctx0" brushRef="#br0" timeOffset="99356.36">10409 15342 288 0,'0'0'253'0,"0"0"-93"15,0 0-48-15,0 0-53 16,0 0-26-16,0 0-33 16,-29-12 0-16,25 32 0 0,1 5-2 15,0 8 2 1,1 4 0-16,1 5 2 0,-1 1-2 15,2 0-2-15,0-8-18 16,0-9-15-16,5-8 1 16,15-14-11-16,10-4 7 15,11-13 32-15,9-15-23 16,0-5-7-16,-1 1 22 16,-10 2-7-16,-6 5-69 15,-10 3-150-15</inkml:trace>
  <inkml:trace contextRef="#ctx0" brushRef="#br0" timeOffset="99581.39">10428 15305 436 0,'0'0'52'16,"0"0"-26"-16,0 0-21 15,0 0 3-15,0 0 26 16,0 0-10-16,61-35-8 16,-45 28 17-16,5 2-24 15,4-1-9-15,4 2-9 16,-2 0-99-16,-3 1-117 0</inkml:trace>
  <inkml:trace contextRef="#ctx0" brushRef="#br0" timeOffset="99821.51">10407 15447 109 0,'0'0'75'0,"0"0"15"16,0 0-7-16,0 0 26 15,0 0-47-15,0 0-11 16,10 4-7-16,-1-4-7 0,0 0-17 15,6-6-4 1,0-1-8-16,6-1-5 0,0 0-3 16,-2-2-17-1,2 2-46-15,-4-2-56 0,-2-1-131 16</inkml:trace>
  <inkml:trace contextRef="#ctx0" brushRef="#br0" timeOffset="100452.59">10943 15022 402 0,'0'0'124'0,"0"0"-20"16,0 0-78-16,0 0 0 15,0 0 2-15,0 0 3 16,62-49-11-16,-34 41-8 16,4 2-12-16,2 3-6 15,-1 3-71-15,-6 0-97 16,-8 0-195-16</inkml:trace>
  <inkml:trace contextRef="#ctx0" brushRef="#br0" timeOffset="100635.44">10932 15133 432 0,'0'0'33'16,"0"0"-24"-16,0 0 35 16,0 0-18-16,0 0-16 15,100-25-2-15,-66 12-8 16,3-3-6-16,0-4-113 15</inkml:trace>
  <inkml:trace contextRef="#ctx0" brushRef="#br0" timeOffset="101154.4">11543 14630 538 0,'0'0'180'16,"0"0"-69"-16,0 0-69 16,0 0-42-16,0 0-11 15,0 0 10-15,-29 68 1 16,20-27 2-16,3 3-1 15,1 5-1-15,1-6 2 0,4-13-2 16,0-13-27 0,0-13-33-16,7-4 13 0,10-5 21 15,2-16-3-15,1-4-53 16,-3 3 54-16,-5 8 28 16,-7 7 11-16,-1 5 13 15,0 2-2-15,4 0-21 16,1 0-1-16,2 9-2 15,2 10 2-15,-4 3 3 16,1 6 5-16,-4 5 20 16,-3 3-10-16,-3 1-16 15,0-6 4-15,-3-6 1 16,-8-8 0-16,2-7-4 16,-1-3 2-16,-1-5-1 15,-3-2 9-15,-1 0 16 0,-3-3 1 16,-4-7-21-16,0 3-9 15,2 0-78-15,4-1-44 16,11-1-169-16</inkml:trace>
  <inkml:trace contextRef="#ctx0" brushRef="#br0" timeOffset="101425.73">11525 14651 525 0,'0'0'110'0,"0"0"-89"16,0 0-21-16,0 0-5 15,0 0 5-15,0 0 45 16,70 1-8-16,-32-1 8 15,7 0-29-15,1 0-13 16,-1 0-3-16,2-5-34 16,-8-4-73-16,-12 1-224 15</inkml:trace>
  <inkml:trace contextRef="#ctx0" brushRef="#br0" timeOffset="102033.09">12028 14648 655 0,'0'0'187'15,"0"0"-104"-15,0 0-70 16,0 0-13-16,0 0-13 15,0 0 10-15,5 43 2 16,-1-9 1-16,-1 5 5 16,-1 6-5-16,1 0 1 15,1-5-1-15,5-8-44 16,6-13-17-16,7-12-28 0,10-7-6 16,7-9 13-1,1-21 25-15,-6-6 38 16,-7-4 19-16,-14 5 7 0,-6 3 55 15,-7 2 62-15,0 7 5 16,-13 4-60-16,0 8-23 16,6 8-15-16,4 3-22 15,0 3-9-15,0 18-14 16,0 10 14-16,-2 8-3 16,-1 5 3-16,3 4 2 15,3-2-2-15,0 4 0 16,0-4-3-16,7-4-16 15,4-6-17-15,0-5-31 16,3-7-83-16,0-11-75 0</inkml:trace>
  <inkml:trace contextRef="#ctx0" brushRef="#br0" timeOffset="102399.71">12407 14780 460 0,'0'0'78'16,"0"0"-67"-16,0 0-5 15,0 0-3-15,0 0 43 16,0 0 9-16,36 92-11 16,-24-59-20-16,1-2-3 0,1-1-14 15,-1-3-5-15,2-8 2 16,0-6-1-16,0-9-3 15,1-4 1-15,5-11 11 16,6-20-1-16,1-11-2 16,-3-7-2-16,-8-1 7 15,-14 4 30-15,-3 4-3 16,-31 10-13-16,-21 8-9 16,-15 15-19-16,-7 9-3 15,6 8-19-15,16 16-26 16,13 8 2-16,16 2-9 15,15 7-51-15,8-7-39 16,10-9-41-16</inkml:trace>
  <inkml:trace contextRef="#ctx0" brushRef="#br0" timeOffset="102599.61">12552 14802 260 0,'0'0'280'16,"0"0"-280"-16,0 0-4 15,0 0 3-15,0 0-3 16,0 0-8-16,-12 12-53 16,25-12-66-16,4 0-62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14:44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8490 15963 141 0,'0'0'102'0,"0"0"-43"0,0 0 28 15,0 0-22-15,0 0 3 16,0 0 10-16,0 0-11 16,-1-35-26-16,-2 32-3 15,0-3 16-15,0 1-9 16,1 2-25-16,1 0 6 16,-2 3-17-16,3 0-1 15,0 0-4-15,-2 0-4 16,-2 0-3-16,-2 11-7 15,-6 17 8-15,-5 11 1 16,0 7 2-16,-3 6 0 16,7-5-1-16,3-6 0 0,5-5-1 15,5-7-4-15,0-7-12 16,0-8 4-16,5-7-16 16,11-7-15-16,2 0-18 15,7-7 43-15,5-10-15 16,0-2 8-16,-5 4 26 15,-3 2 0-15,-5 6 0 16,-2 3 2-16,-3 4-2 16,1 0 1-16,1 7 3 15,-1 14-1-15,-2 9 11 16,-1 8-5-16,-5 5 6 16,-5 6-4-16,0-2-4 15,0-1 0-15,-11-8 5 16,-3-7-6-16,0-8-3 15,0-7 2-15,-2-5 11 0,-1-5 4 16,-5-3-3-16,-3-2 3 16,-7-1-2-16,1 0-12 15,1 0-4-15,6-2-2 16,8-4-9-16,6 1-39 16,8-4-78-16,2-4-28 15</inkml:trace>
  <inkml:trace contextRef="#ctx0" brushRef="#br0" timeOffset="321.18">8423 16090 308 0,'0'0'95'0,"0"0"10"16,0 0 14-16,0 0-47 16,0 0-40-16,0 0-23 15,30-11-1-15,-6 11 36 16,7 0-12-16,11 0-19 0,7 0-8 15,8-3-5-15,7-5 0 16,6-4-56-16,3-8-67 16,-7-4-113-16</inkml:trace>
  <inkml:trace contextRef="#ctx0" brushRef="#br0" timeOffset="1100.51">8977 15916 423 0,'0'0'102'16,"0"0"33"-16,0 0-51 16,0 0 16-16,0 0-46 15,0 0-30-15,-72-33-17 16,72 33-7-16,0 11-4 15,0 14 1-15,0 10 3 16,6 11 2-16,5-1 0 0,2 5-2 16,-1-4 2-1,1-5-1-15,1-3 0 0,3-9-1 16,0-7 0-16,4-7-25 16,6-13-11-16,5-2-4 15,3-15-37-15,-2-12 20 16,-5-3 37-16,-10 4 15 15,-12-2 5-15,-6 0 9 16,0 5 43-16,-3 2 37 16,-7 7-26-16,1 8-7 15,5 2-14-15,3 4-19 16,-1 0-23-16,2 4-12 16,0 16-7-16,0 9 19 0,0 7 0 15,0 3 0 1,-1 4 0-16,-1-1 0 0,1 1-1 15,1 0 0 1,0-3-9-16,0-3-19 0,4-6-23 16,13-9-56-16,7-11-81 15,0-11-205-15</inkml:trace>
  <inkml:trace contextRef="#ctx0" brushRef="#br0" timeOffset="1432.35">9366 16270 753 0,'0'0'129'0,"0"0"-17"16,0 0-102-16,0 0-10 0,0 0-19 15,0 0 14-15,4 38 4 16,6-7 1-16,0 2 1 16,2-3-1-16,5-4-18 15,3-6-14-15,7-9 4 16,6-11-4-16,2 0-5 15,1-14-10-15,-5-12-42 16,-4-5 61-16,-12-2 28 16,-10-2 25-16,-5 1 34 15,-3-2 0-15,-27 2 9 16,-15 5-12-16,-13 7-35 16,-5 15-10-16,7 7-11 15,20 4-12-15,20 15-1 0,16 5-50 16,1 4 12-16,26 0-103 15,16-6-36-15,9-8-190 16</inkml:trace>
  <inkml:trace contextRef="#ctx0" brushRef="#br0" timeOffset="1739.63">9791 16311 602 0,'0'0'139'0,"0"0"-64"16,0 0-75-16,0 0-6 15,0 0 6-15,0 0 0 16,57-1 0-16,-18 1 2 15,2 0-2-15,0-8 0 16,-1-1-1-16,-6-1-2 16,-10 1-3-16,-3 4 5 15,-12 2-12-15,-8 3-54 16,-1 0-17-16,-1 0-70 16,-21 0-210-16</inkml:trace>
  <inkml:trace contextRef="#ctx0" brushRef="#br0" timeOffset="1999.46">9821 16151 611 0,'0'0'211'0,"0"0"-118"16,0 0-50-16,0 0-23 16,0 0-13-16,0 0-6 15,-16-47-1-15,16 47-3 16,2 12-7-16,13 12 7 15,5 8 1-15,-4 11 2 16,-1 6 0-16,-3 6 1 16,2 3 1-16,-1-2-2 0,3-2-9 15,1-9-12-15,0-7-45 16,-1-13-77-16,-4-14-183 16</inkml:trace>
  <inkml:trace contextRef="#ctx0" brushRef="#br0" timeOffset="11324.96">10355 16064 155 0,'0'0'99'16,"0"0"-1"-16,0 0-33 15,0 0-29-15,0 0 13 16,0 0 9-16,0 0 7 15,-18-24-31-15,15 21 1 16,0 2-11-16,0 1-11 16,1 0 11-16,1 0 15 15,-1 0-20-15,2 0-2 16,0 0-1-16,0 0-5 0,0 0-7 16,0 0-4-1,0 0-1-15,0 0-5 0,0 0-1 16,0 0 7-16,0 0 0 15,6 0 0-15,9 0 3 16,6 0-3-16,4 0 2 16,6-9-2-16,6 1 0 15,0 1 0-15,-6 2 0 16,-6 4 0-16,-10 1 0 16,-6 0-2-16,-5 0 2 15,-3 0-2-15,1 1-2 16,-2 18 0-16,0 8 4 0,0 7 0 15,0 10 0 1,0 4 0-16,-3 0 0 0,-4 5 0 16,4-3 2-16,2 0-2 15,-1-4 2-15,0-2-2 16,2-3-1-16,0-7 1 16,0-6 5-16,0-10-3 15,0-8-2-15,0-5 1 16,0-5-1-16,0 0-1 15,0-2-6-15,0-14-33 16,-6-2-211-16,-12-7-65 16</inkml:trace>
  <inkml:trace contextRef="#ctx0" brushRef="#br0" timeOffset="11773.96">10401 16353 542 0,'0'0'79'16,"0"0"-6"-16,0 0-44 16,0 0 41-16,87-51-42 15,-56 43-3-15,3 0-12 16,-2 2-3-16,-3 3-4 16,-5 3-2-16,-7 0-4 15,-4 0 0-15,1 11-2 16,-4 6 0-16,-3 3-1 15,-2 2 3-15,-2 4 0 0,-2 0 1 16,3-3 0 0,3 0 0-16,-3-3 2 0,2-6-2 15,2-2 0-15,-3-6-1 16,6 0-5-16,4-3 2 16,6-3-5-16,3 0 6 15,4-9 1-15,-4-8 1 16,0-4 0-16,-6 0 0 15,-5-1 1-15,-5 1 1 16,-6 1 7-16,-2-2 10 16,0 2 2-16,-17 0 1 15,-9 7-11-15,-2 3-8 16,-5 6-3-16,2 4-14 0,0 5-33 16,7 11-5-16,9 1-35 15,10 0-13-15,5-2-63 16,0-2-99-16</inkml:trace>
  <inkml:trace contextRef="#ctx0" brushRef="#br0" timeOffset="12052.03">11306 16274 163 0,'0'0'537'16,"0"0"-487"-16,0 0-28 15,0 0-22-15,0 0-7 16,0 0-1-16,-19-11 6 16,21 11 2-16,14 0 3 15,2 0-3-15,6 0 0 16,3 0-36-16,-1 0-20 15,-1 0-25-15,-6 0-35 16,-4 0-116-16</inkml:trace>
  <inkml:trace contextRef="#ctx0" brushRef="#br0" timeOffset="12255.5">11224 16425 552 0,'0'0'64'0,"0"0"-63"15,0 0 14-15,0 0 19 16,0 0 29-16,0 0-6 16,63 3-7-16,-36-3-29 15,16 0-10-15,5-6-6 16,16-2-5-16,0-4-8 16,-2-4-59-16,-6-5-82 15,-14-3-267-15</inkml:trace>
  <inkml:trace contextRef="#ctx0" brushRef="#br0" timeOffset="13019.53">11945 15969 184 0,'0'0'441'16,"0"0"-294"-16,0 0-60 15,0 0-80-15,0 0-7 16,0 0-3-16,-41 43 3 15,40-6 1-15,1 6 5 16,0 2-2-16,0 5 3 16,1 0 1-16,7-1-7 15,0-5 1-15,1-7 3 16,4-7-3-16,0-11-2 16,5-6-7-16,4-9 3 0,0-4-11 15,3 0-3 1,-6-5 13-16,-7-9 5 0,-6-1 3 15,-6-6 15-15,0 1-17 16,-9-2 29-16,-12 3-21 16,-7 2 8-16,1 5-10 15,2 4-4-15,3 5-3 16,8 3 0-16,1 0-3 16,2 9-49-16,1 10-22 15,2 1-54-15,4-6-46 16</inkml:trace>
  <inkml:trace contextRef="#ctx0" brushRef="#br0" timeOffset="15337.75">12235 16036 150 0,'0'0'127'16,"0"0"-1"-16,0 0-49 0,0 0 8 15,0 0-51-15,19-75 9 16,-16 65 22-16,-3 0-23 15,0 2 10-15,0 0-11 16,0 2-23-16,0 1 12 16,0 2-4-16,0 3-7 15,0 0-16-15,0 0-3 16,4 19-13-16,2 20 3 16,-2 17 10-16,-4 10 0 15,0 3-3-15,0-2 3 16,0-1-2-16,0-10-26 15,-3-10 2-15,2-8-6 0,-2-10-14 16,3-10 10-16,-1-6-4 16,1-8-59-16,0-4 16 15,0-6-55-15</inkml:trace>
  <inkml:trace contextRef="#ctx0" brushRef="#br0" timeOffset="16133.68">12543 15938 258 0,'0'0'149'0,"0"0"-50"16,0 0-49-16,0 0-46 15,0 0-1-15,0 0 3 16,0 3 6-16,0 18 35 16,-3 9-4-16,-3 5-14 0,0 4-7 15,2 7-10 1,-2 0-2-16,-2 4-2 0,5-4-4 15,3-3 0-15,0-10-2 16,0-7-2-16,12-10-14 16,9-10-9-16,6-6-6 15,6 0 21-15,2-20 8 16,-3-8 2-16,-3-5 14 16,-9-3 45-16,-2 1 10 15,-6-1-18-15,-3 0-13 16,-6 0-7-16,-3-3 1 15,0 1-10-15,-10 2-9 0,-12 0-8 16,-8 5-4-16,-1 6-3 16,-2 6-1-16,1 8-1 15,6 7-26-15,1 4-7 16,5 4-16-16,5 17-27 16,2 8-24-16,3-1-48 15,2-6-71-15</inkml:trace>
  <inkml:trace contextRef="#ctx0" brushRef="#br0" timeOffset="16240.4">12543 15938 730 0</inkml:trace>
  <inkml:trace contextRef="#ctx0" brushRef="#br0" timeOffset="16304.35">12543 15938 730 0,'-39'65'131'0,"38"-68"-66"0,1 3-46 0,0 0-19 0,0 5-88 15,0 12-32-15,0-1-41 16,0-1-72-16</inkml:trace>
  <inkml:trace contextRef="#ctx0" brushRef="#br0" timeOffset="19846.28">10346 16947 218 0,'0'0'137'0,"0"0"-76"16,0 0 4-16,0 0 21 0,0 0-7 15,0 0-18-15,0 0-4 16,-28-6 1-16,26 6-9 15,2 0-20-15,0 0-22 16,0 0-2-16,0 0-4 16,0 0-2-16,0 0 0 15,0 0 0-15,19 0 1 16,13 0 0-16,17 0 0 16,15 0 0-16,12-5 1 15,9-4-1-15,3-1-9 16,-4 0-4-16,-8 0 7 15,-10-1 1-15,-18 3 1 0,-13 1 4 16,-13 2-1-16,-13 3 0 16,-9 2-11-16,-3 0-46 15,-28 14-79-15,-18 5-290 16</inkml:trace>
  <inkml:trace contextRef="#ctx0" brushRef="#br0" timeOffset="21162.28">10762 17176 293 0,'0'0'150'16,"0"0"-51"-16,0 0-49 15,0 0 23-15,0 0 1 16,0 0-26-16,-51-43 8 16,42 38-9-16,3 0-20 15,2 5-8-15,-1 0-12 16,-2 0-7-16,-2 0 0 15,-7 0-2-15,-2 14-3 16,-3 3-2-16,1 3 5 16,3 4 0-16,-1 0 2 15,4 8-4-15,4 1 4 0,-1 5-2 16,8 4 1-16,3 4 1 16,0-5 0-16,2-2-1 15,10-3-4-15,0-9-9 16,3-5-6-16,1-6-8 15,3-8-6-15,1-6-30 16,1-2 15-16,-1-3 16 16,-4-13 8-16,-3-4 25 15,-4 3 10-15,-5-2 1 16,1 5 0-16,-4 4-1 16,-1 3-10-16,0 1-8 15,0 2 2-15,0-1-21 16,-7 3 15-16,-2-3 8 15,-1 4 4-15,5-2 2 16,4 3 9-16,1 0 6 0,0 0-17 16,6-3-2-16,14 0 2 15,6-2 2-15,2-1 1 16,-1 0 1-16,-3-1 4 16,-5-1-4-16,-4 7 2 15,-6-2 3-15,-6 3 24 16,-3 0-28-16,0 0-3 15,0 3-2-15,0 6 23 16,-8 8 6-16,0 2-13 16,-1 1-10-16,3 1-2 15,0 0 4-15,1-2-6 16,4-3 1-16,1-1-1 0,0-1-1 16,0-3 0-1,0-2-1-15,6-2-29 0,6-2-69 16,-1-5-129-16</inkml:trace>
  <inkml:trace contextRef="#ctx0" brushRef="#br0" timeOffset="21292.07">10841 17634 628 0,'0'0'214'0,"0"0"-118"15,0 0-44-15,0 0-50 16,0 0-2-16,0 0-68 15,-2-11-23-15,19 4-145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19:39.3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13606 12167 204 0,'0'0'62'0,"0"0"-39"15,0 0 38 1,0 0-43-16,0 0-15 0,0 0 13 15,0 0 5-15,0 0 29 16,0 0 17-16,0 0 12 16,-8-52-47-16,8 52-9 15,0 0-12-15,0 0-11 16,-2 0 0-16,2 0 0 16,0 0-1-16,0 0 1 15,0 0-2-15,0 2-7 16,0 7 4-16,0 8 5 15,0 8 3-15,0 4 1 16,0 9 5-16,-3 3 1 16,-3 5-7-16,0 0 0 0,-1-3-3 15,1-4 2-15,0-7-2 16,1-3 1-16,1-7 0 16,1-5 0-16,1-3 2 15,1-8-3-15,-1-2 1 16,1-2 0-16,1-2-1 15,0 0 0-15,0 0-5 16,-2 3-50-16,1-3-71 16,-3 0-26-16</inkml:trace>
  <inkml:trace contextRef="#ctx0" brushRef="#br0" timeOffset="300.22">13277 12391 449 0,'0'0'123'0,"0"0"-51"16,0 0-39-16,0 0-33 16,0 0 0-16,0 0 0 15,39-22 32-15,-3 14 12 16,11-2-22-16,5 0-10 15,-1 1-3-15,0-1-7 16,-1 1 1-16,-3 1-3 0,-4 5-22 16,-3-3-18-16,-2 1-19 15,-3 0 18-15,-2-1-59 16,-3 2-81-16</inkml:trace>
  <inkml:trace contextRef="#ctx0" brushRef="#br0" timeOffset="1333.27">18909 12491 184 0,'0'0'235'0,"0"0"-160"16,0 0 16-16,0 0-49 16,0 0 18-16,0 0-25 15,-36-19-15-15,36 19-13 16,0 0-7-16,0 0-1 0,0 0-5 15,0 0-4-15,20 0 10 16,9 0 5-16,7 0-1 16,6-4 4-16,3-2 6 15,0 2-8-15,-1-3-4 16,-5 3-2-16,-3 1-2 16,-10 0 1-16,-5 3-36 15,-12 0-31-15,-9 0-47 16,-7 12-156-16</inkml:trace>
  <inkml:trace contextRef="#ctx0" brushRef="#br0" timeOffset="1553.28">18794 12736 506 0,'0'0'63'15,"0"0"-12"-15,0 0-25 16,96-18-9-16,-62 18-1 16,9 0-11-16,3 0-2 15,1 3-2-15,2 2-1 16,-2 0-16-16,-5-1-52 16,-1-1-42-16,-5-3-70 15</inkml:trace>
  <inkml:trace contextRef="#ctx0" brushRef="#br0" timeOffset="3763.38">22110 12623 247 0,'0'0'85'0,"0"0"3"15,0 0-22-15,7-72 24 16,-7 51-35-16,-4-3-7 16,-13-2-12-16,0-4-18 15,-9 1 7-15,-2 1 10 16,-3 7-10-16,-4 7 2 16,1 6-20-16,-2 6-6 15,2 2-1-15,4 5-1 16,6 14-5-16,3 9-4 0,9 5-5 15,7 9 8 1,5 1-1-16,0 3 3 0,11-3 2 16,4-4 1-16,2-2 2 15,-1-5 0-15,-3-1 0 16,-3-2 0-16,-7-3 1 16,-3 1 0-16,0-3 1 15,-2-1-2-15,-13-2 2 16,-6-4 5-16,-1-3-7 15,-1-2 2-15,2-7 3 0,-4-4-2 16,-2-1-1 0,-1 0-2-16,4-17 8 0,6-8 9 15,14-6 5-15,4-8-21 16,25-10-1-16,23-6-19 16,12-1-18-16,2 1 0 15,-4 4 25-15,-7 9 12 16,-14 9 1-16,-13 11 2 15,-12 10-3-15,-11 12 0 16,-1 0-136-16,-10 17-53 16,-11 8-46-16</inkml:trace>
  <inkml:trace contextRef="#ctx0" brushRef="#br0" timeOffset="4346.5">22637 12505 519 0,'0'0'34'16,"0"0"61"-16,0 0-77 15,0 0 5-15,0 0-19 16,-3-75 14-16,-5 68 1 16,-5 1 5-16,-4 3-5 15,-8 3-15-15,-3 0-4 0,-2 15-1 16,0 7-2-16,8 8-3 16,4 3-9-16,6 3-12 15,6 2 5-15,6 1 15 16,0 2 4-16,3-4 2 15,17-3-4-15,4-2 5 16,2-6 5-16,-4-1-3 16,-5-5 11-16,-8-5-4 15,-7-6-7-15,-2-1 2 16,0-2 4-16,0 2-4 16,-7 1 6-16,-14-1 10 15,-3 3-9-15,-6-9-8 16,-1-2 2-16,-3 0-2 0,4-17 4 15,9-6-6-15,11-5 21 16,10-1-9-16,7-1-11 16,21-1 0-16,7 0-2 15,2-2-7-15,4-1 1 16,0-1 3-16,-1 1 0 16,1 1-18-16,-2 3 3 15,-1 5-33-15,0 9-59 16,-1 5-15-16,3 5-175 15</inkml:trace>
  <inkml:trace contextRef="#ctx0" brushRef="#br0" timeOffset="4631.22">22975 12515 474 0,'0'0'111'16,"0"0"-92"-16,0 0 2 15,0 0 31-15,-33 90-35 16,18-53 4-16,2 0-11 15,4-4 3-15,6-7-10 16,3-6 1-16,0-9 0 16,12-8 1-16,12-3 17 15,8-4 15-15,8-18-23 16,0-9-8-16,-3-1-5 16,-9-4-1-16,-10-1 0 15,-12 3 0-15,-6-5 1 0,-15 3-1 16,-22 2-1-16,-6 8-4 15,-2 11 5-15,6 15-2 16,15 0-45-16,14 21-89 16,10 7-65-16</inkml:trace>
  <inkml:trace contextRef="#ctx0" brushRef="#br0" timeOffset="4779.09">23200 12566 527 0,'0'0'76'0,"0"0"-12"16,0 0-64-1,0 0-33-15,-80 38-155 0</inkml:trace>
  <inkml:trace contextRef="#ctx0" brushRef="#br0" timeOffset="7367.56">18952 13721 293 0,'0'0'130'0,"0"0"-6"0,0 0-2 16,0 0-65-16,0 0 4 15,0 0-34-15,5-34-8 16,1 27-4-16,8 0 0 16,8-1-10-16,8 0-5 15,1 2-2-15,2 5 2 16,-2 1-3-16,-4 0-20 15,-5 7-44-15,-7 9-41 0,-14 4-33 16,-1 3-65 0</inkml:trace>
  <inkml:trace contextRef="#ctx0" brushRef="#br0" timeOffset="7547.22">18909 13951 435 0,'0'0'112'15,"0"0"-13"-15,85-7-31 16,-40-6-9-16,0 1-37 16,-2-2-11-16,-3 3-6 15,-4 3-2-15,-6 5-3 16,-10 3-37-16,-15 0-118 16,-5 3-229-16</inkml:trace>
  <inkml:trace contextRef="#ctx0" brushRef="#br0" timeOffset="8628.12">13818 13789 101 0,'0'0'49'0,"0"0"81"16,0 0-40-16,0 0-5 16,0 0 16-16,0-73 7 15,0 67-53-15,0 0 14 16,0 1-21-16,0 3 2 15,0 2-28-15,0 0-12 16,0 0-9-16,0 0-1 16,0 4-6-16,-3 22-10 15,-4 11 15-15,-1 7-1 0,-4 7 0 16,1 2 2-16,-2-4 2 16,4-1 1-16,2-6-3 15,3-4-8-15,4-9-12 16,0-10-6-16,0-5-20 15,6-9-45-15,5-5-55 16,0-13 23-16,-3-13-284 16</inkml:trace>
  <inkml:trace contextRef="#ctx0" brushRef="#br0" timeOffset="8860.45">13659 13929 350 0,'0'0'112'0,"0"0"-4"0,0 0-5 15,0 0-80-15,0 0-22 16,0 0-1-16,-20 4 3 16,31 1-1-16,-1-2 23 15,7-3 26-15,0 0-16 16,3 0-10-16,4-8-16 16,1-3-4-16,2 0-3 15,-2 0-2-15,-2 0-23 16,-1 5-35-16,-3 6-31 15,-1 0-27-15,2 0-48 16,0 2-130-16</inkml:trace>
  <inkml:trace contextRef="#ctx0" brushRef="#br0" timeOffset="10125.7">22844 13791 462 0,'0'0'67'0,"0"0"11"15,0 0-46-15,0 0-30 16,0 0 0-16,0 0 27 16,0 0 6-16,-27 60-17 15,24-31 4-15,0 5 10 16,1-2-22-16,2 0-1 15,0-4-4-15,4-6-4 16,11-10 4-16,4-9-5 16,11-3 9-16,3-15 1 15,4-15-2-15,0-8-2 0,-11-3 18 16,-4-2 4-16,-14 0-2 16,-8 1 5-16,0 1-20 15,-13 5-7-15,-12 4-4 16,-9 7-3-16,-7 11 2 15,-11 14-22-15,-1 0-34 16,0 25-39-16,7 1-104 16,10 1-352-16</inkml:trace>
  <inkml:trace contextRef="#ctx0" brushRef="#br0" timeOffset="10823.34">22177 13788 447 0,'0'0'47'0,"0"0"-6"16,0 0 4-1,0 0-1-15,0 0-18 0,-88 78-5 16,81-50-13-16,5 2 1 16,2-1-5-16,0-1 0 15,11-3-4-15,5-6 0 16,-1-8 1-16,3-4 6 16,-6-3 6-16,-2-1 14 15,-5-2 7-15,-5 2-12 16,0-1 8-16,0 1-14 15,0 0-16-15,-5 6 1 16,-20 3 3-16,-7 1 2 0,-5 3-1 16,-3-3-5-1,-3-1-2-15,-2-4-16 16,1-2-26-16,9-1-8 0,10-5-28 16,18 0-31-16,7-5-36 15,0-9-225-15</inkml:trace>
  <inkml:trace contextRef="#ctx0" brushRef="#br0" timeOffset="11057.37">22052 13780 162 0,'0'0'377'16,"0"0"-217"-16,0 0-66 15,88-66-77-15,-46 56-7 16,5-1 5-16,1 5-3 16,0 3-3-16,-3 3-3 15,-2 0-6-15,-4 0-8 16,-11 13-68-16,-20-4-137 16,-8-5-314-16</inkml:trace>
  <inkml:trace contextRef="#ctx0" brushRef="#br0" timeOffset="11812.42">21518 13768 423 0,'0'0'157'15,"0"0"-52"-15,0 0-57 16,-21-75-20-16,-3 69-22 15,-9 6-4-15,-7 0-4 16,-6 14 0-16,5 11 1 0,4 6 1 16,15 5-4-1,8 3-8-15,10 1-19 0,1 2 9 16,3-5 1-16,0-1 7 16,18-2 10-16,-2-4 4 15,3-2 4-15,-3-3 16 16,-4-4-4-16,-2-6 6 15,-6-4-8-15,-2-5-2 16,-2-1 1-16,0-1 1 16,-3-2 20-16,-12 1 5 15,-9 2-10-15,-6-4-20 16,-6-1-5-16,-7 0 1 16,0-2-5-16,4-14 7 0,12-1 6 15,12-2 6-15,15-3-16 16,0-3-3-16,26-6-36 15,10 0-8-15,3-2 7 16,2 3 14-16,-2 1 23 16,-3 3-5-16,-3 4 8 15,-3 0-6-15,-7 6-6 16,-7 2-12-16,-6 2 3 16,-6 5-37-16,-4 2-75 15,0 3-221-15</inkml:trace>
  <inkml:trace contextRef="#ctx0" brushRef="#br0" timeOffset="11963.23">21309 13859 519 0,'0'0'127'16,"0"0"37"-16,0 0-104 16,0 0-24-16,0 0-14 15,0 0-22-15,12-5-30 16,-12 22-105-16,-2 3-54 15</inkml:trace>
  <inkml:trace contextRef="#ctx0" brushRef="#br0" timeOffset="13178.49">13700 14962 206 0,'0'0'235'15,"0"0"-124"-15,0 0-13 0,0-75 2 16,0 70-53-16,0 5-18 16,0 0-4-16,0 0-25 15,0 4-3-15,0 12-9 16,0 11 4-16,0 11 4 15,0 10 4-15,-4 5 4 16,-3 2-4-16,-1-1 1 16,1-4 1-16,2-7 1 15,0-10-3-15,1-11-5 16,4-10-33-16,0-12-43 16,0 0-55-16,0-17-10 15</inkml:trace>
  <inkml:trace contextRef="#ctx0" brushRef="#br0" timeOffset="13382.56">13477 15168 424 0,'0'0'102'16,"0"0"51"-16,0 0-96 16,0 0-54-16,0 0 4 15,0 0 9-15,58-18 11 16,-25 11 4-16,3 1-18 15,4 2-13-15,-3 3-5 16,-1 1-58-16,-2 0-49 16,-5 0-49-16,-9 0-232 0</inkml:trace>
  <inkml:trace contextRef="#ctx0" brushRef="#br0" timeOffset="14822.33">19085 14855 333 0,'0'0'31'0,"0"0"-27"0,0 0 30 15,0 0 22-15,0 0 2 16,0 0 20-16,67-36-12 16,-46 28-14-16,0-1-16 15,0 4-23-15,1 1-13 16,-1 4 0-16,-4 0-35 16,-6 0-36-16,-8 14-69 15,-3 3-16-15,-7-4-75 16</inkml:trace>
  <inkml:trace contextRef="#ctx0" brushRef="#br0" timeOffset="15020.04">18972 15008 120 0,'0'0'313'0,"0"0"-264"16,0 0 24-16,0 0 0 15,0 0-29-15,91 0-23 16,-47-10 2-16,3-1-12 15,2 1 7-15,0 2-11 16,-6 4-7-16,-4 0-23 16,-9 2-69-16,-15 1-109 15</inkml:trace>
  <inkml:trace contextRef="#ctx0" brushRef="#br0" timeOffset="17318.22">21451 14814 214 0,'0'0'117'0,"0"0"-19"16,0 0 2-1,0 0-28-15,0 0-36 0,0 0 52 16,0 0-33-16,25-54-16 15,-25 48-10-15,0-4-24 16,-11 5 4-16,-6 3-9 16,-9 2-2-16,-8 2 2 15,-8 22-7-15,-4 8-18 16,0 3-5-16,10 2 5 16,14-4 14-16,8 0 10 15,14 0-8-15,0-1 3 16,14 1 0-16,5-1 6 15,6 0 0-15,1-2 1 16,-2-2 2-16,-5-6 5 0,-4-7-3 16,-6-4-1-16,-6-5-2 15,-1-4-1-15,-2-2 7 16,0 0 16-16,-14 0 6 16,-13 0-25-16,-7 0-3 15,-7 0 0-15,1-5-2 16,4-6-1-16,10 1 0 15,11-1-2-15,13-3 0 16,2-4-3-16,15-6-42 16,17-4-7-16,5 1 21 15,9-6 13-15,5-1 17 0,9 1-18 16,8 0-1 0,4 4-9-16,2 0-35 0,-2 2-88 15</inkml:trace>
  <inkml:trace contextRef="#ctx0" brushRef="#br0" timeOffset="17599.74">21994 14705 193 0,'0'0'228'0,"0"0"-181"16,0 0-21-16,-63 88-18 15,52-51-2-15,4 3 1 16,7-2 3-16,0-4 9 15,2-1 17-15,14-7 7 16,2-2-2-16,-5-5-5 0,-1-5 3 16,-3 1-1-1,-6-1-17-15,-3 0-11 0,0 3-1 16,-4-1-6-16,-20 1 3 16,-6-2-2-16,-7-1-4 15,-5-2 0-15,-1-3-42 16,0-1-64-16,5-8-44 15,13 0-256-15</inkml:trace>
  <inkml:trace contextRef="#ctx0" brushRef="#br0" timeOffset="18099.84">22137 14757 436 0,'0'0'124'16,"0"0"-21"-16,0 0-72 15,0 0-31-15,0 0 0 16,0 0 23-16,76-3 20 16,-43 6-6-16,0 0-14 15,-2 7-12-15,-4 3-3 16,-3 4-8-16,-2 2-1 15,-5 1 1-15,-6 2-1 0,-6-3 1 16,-5 3-6 0,0 1 6-16,-6-1 0 0,-9 3 2 15,-2 0-1-15,1 0 1 16,4 2-1-16,2-1-1 16,7-3-3-16,3-3-18 15,18-9-13-15,19-7 22 16,12-4 7-16,11-18 5 15,5-13 2-15,3-6 1 16,-3-5 17-16,-10-1 5 16,-20 3 15-16,-16 4 2 15,-19 2-15-15,-3 4-2 0,-32 5-18 16,-18 11-6 0,-17 14-2-16,-9 0-5 0,-1 14-22 15,14 10-22 1,15 4-8-16,17 0-95 0,15-3-167 15</inkml:trace>
  <inkml:trace contextRef="#ctx0" brushRef="#br0" timeOffset="18255.48">22699 14902 663 0,'0'0'148'15,"0"0"-77"-15,0 0-45 16,0 0-26-16,0 0-107 0,0 0-105 16,-85 34-277-16</inkml:trace>
  <inkml:trace contextRef="#ctx0" brushRef="#br0" timeOffset="19373.02">13839 16233 468 0,'0'0'108'0,"0"0"-4"15,0 0-54-15,0 0-50 16,0 0-6-16,0 0-3 16,6 41 9-16,-6-2 4 15,0 6 9-15,0 3-3 16,0 4-7-16,0-4 2 15,0-3-5-15,0-1-3 16,-3-7-52-16,-3-8-50 16,-1-11-100-16</inkml:trace>
  <inkml:trace contextRef="#ctx0" brushRef="#br0" timeOffset="19569.58">13690 16552 494 0,'0'0'123'0,"0"0"-47"16,0 0 4-16,0 0-75 15,0 0-5-15,0 0 0 16,101-24 7-16,-30 14-7 16,12 0-20-16,11-5-63 0,5-2-67 15,-1-4-115-15</inkml:trace>
  <inkml:trace contextRef="#ctx0" brushRef="#br0" timeOffset="20431.78">19333 15983 328 0,'0'0'146'0,"0"0"-93"16,0 0-7-16,0 0 16 15,0 0-27-15,0 0-8 16,49-13 5-16,-25 6-9 16,5-4-14-16,6 0-5 15,1 0-4-15,1 0-25 16,-4 3-49-16,-2 1-36 16,-11 4-55-16,-11 3-126 15</inkml:trace>
  <inkml:trace contextRef="#ctx0" brushRef="#br0" timeOffset="20632.83">19260 16165 201 0,'0'0'223'16,"0"0"-221"-16,0 0 13 16,0 0 12-16,0 0 10 15,0 0 12-15,91 25 14 16,-54-25-16-16,9-11-17 15,3-1-10-15,8-3-13 16,0 1-7-16,-2 2-52 16,-10 1-62-16,-11 0-198 15</inkml:trace>
  <inkml:trace contextRef="#ctx0" brushRef="#br0" timeOffset="22862.17">21351 16010 379 0,'0'0'127'0,"0"0"-36"16,0 0-22-16,0 0-47 16,0 0 4-16,0 0-6 0,12-51 18 15,-12 44-29-15,0-1 26 16,0 0-18-16,0-1 9 16,0-1-6-16,0 1-3 15,0 0-1-15,0 1-11 16,0-2 4-16,0 4-7 15,-5-2-2-15,-4 3-1 16,-4 1-2-16,-4 3-3 16,-5 1-10-16,-5 0-11 15,0 12 12-15,5 7-5 16,3 1 14-16,5 2-4 16,7 2-1-16,4-2 8 0,3 5-1 15,0-1 3 1,3-2-3-16,13-1 4 0,2 2 0 15,4 2 1-15,4-1-1 16,4 2 1-16,1 3 1 16,-3 2-1-16,-4 0 2 15,-6-2-3-15,-6-5 0 16,-6-6 0-16,-5-7 0 16,-1-7-3-16,0-3 3 15,-1-1 2-15,-15-2 20 16,-4 0 1-16,-7 0-8 15,-1 0 0-15,0-8-1 16,2-6-9-16,1 1-2 0,4-2-1 16,6 2 0-1,8 1-1-15,7-2-1 0,0-3-16 16,7-5-4-16,15-5-3 16,4-3-6-16,4 0 4 15,4-2-7-15,-1 3-2 16,-2 0-31-16,-1 2-19 15,0 4-94-15,-5 4-184 16</inkml:trace>
  <inkml:trace contextRef="#ctx0" brushRef="#br0" timeOffset="24193.5">22034 16049 260 0,'0'0'125'15,"0"0"-16"-15,0 0-52 16,0 0-12-16,0 0-17 16,0 0-21-16,0 0-6 15,-17-12-1-15,17 12-1 16,17 0 1-16,5 0 15 15,8 0-1-15,6 0-5 16,1-3-4-16,0-4 2 16,-4-1-3-16,-9 1 5 15,-7 2 11-15,-7 3 5 16,-2 0-15-16,-1 2-10 16,-3 0-1-16,-2 4-2 0,0 15-5 15,-2 4 4-15,0 10 4 16,0 5-1-16,-6 7 1 15,-3 3 0-15,-2 2 0 16,1-2 1-16,4-4 0 16,-2-8-1-16,2-6 2 15,2-9-1-15,-2-5 0 16,6-9-1-16,-2 0-16 16,2-3-33-16,-1-3-58 15,1-1-64-15</inkml:trace>
  <inkml:trace contextRef="#ctx0" brushRef="#br0" timeOffset="24692.94">22091 16283 458 0,'0'0'143'15,"0"0"-51"-15,0 0-54 16,0 0-38-16,0 0-5 15,0 0-2-15,0-22 5 16,33 22 2-16,14 0 8 16,11-2 1-16,6-8-9 15,1-4-3-15,2-3-31 16,0-5-8-16,0 3 5 0,-8-1 26 16,-8 4 11-1,-15 6 27-15,-13 0-18 0,-13 8 7 16,-9 2 26-16,-1 0-5 15,0 0-28-15,-14 12-8 16,-7 15-1-16,-2 6 1 16,4 6 2-16,5 1-3 15,6 0 0-15,5-5-2 16,3-5-25-16,6-6-12 16,20-11 14-16,13-9 21 15,6-4-7-15,4-16 4 16,-4-15 5-16,-5-6 2 15,-8-4 82-15,-9 4-28 16,-12 3 17-16,-11 5-23 16,-2 5-32-16,-25 5-6 0,-14 2-6 15,-10 10-3-15,-9 7-1 16,3 0-35-16,18 10-59 16,17 6-59-16,16-4-141 15</inkml:trace>
  <inkml:trace contextRef="#ctx0" brushRef="#br0" timeOffset="24848.36">22985 16165 694 0,'0'0'139'0,"0"0"-88"15,0 0-35-15,0 0-16 16,0 0-171-16,0 0 0 15,-34 17-186-15</inkml:trace>
  <inkml:trace contextRef="#ctx0" brushRef="#br0" timeOffset="33768.17">21017 12235 162 0,'0'0'57'0,"0"0"10"15,0 0 39-15,0 0-46 16,0 0-31-16,0 0 19 16,0 0-22-16,-25-31-11 15,25 25 3-15,0 4-16 0,0 0 0 16,0 1 3-16,0 1 7 15,0 0-10-15,0 0-2 16,0 0 0-16,0 0-1 16,0 0-12-16,0 0-3 15,0 0 7-15,0 0 9 16,17 0 0-16,9 0 2 16,12 0 4-16,9 0-3 15,5 0 6-15,7 0-6 16,4 0 3-16,9 0 4 15,8 0 7-15,5 0 1 16,3 0-5-16,-6-2-7 16,-1-2-2-16,-4 1-4 0,-5-4 3 15,-8 2-3-15,-4 3 0 16,-10-3 2-16,-8 3-1 16,-7 1-1-16,-10-1 0 15,-9 2 0-15,-7 0 0 16,-6 0 2-16,-3 0 6 15,0-2 34-15,0 1 0 16,0-1-28-16,0 2-14 16,-10 0-28-16,-10 0-81 15,-5 0-102-15</inkml:trace>
  <inkml:trace contextRef="#ctx0" brushRef="#br0" timeOffset="33946.1">22171 12185 507 0,'0'0'63'0,"0"0"-53"15,0 0-10-15,0 0-280 16</inkml:trace>
  <inkml:trace contextRef="#ctx0" brushRef="#br0" timeOffset="38162.63">23126 13470 229 0,'0'0'26'0,"0"0"20"16,0 0-24-16,0 0 7 15,0 0 23-15,0 0-26 16,0 0 36-16,13-48-2 15,-11 42-8-15,2 3 0 16,-1 1 11-16,-1 0-24 16,-1 2-20-16,8 0-19 15,6 0-4-15,10 0 3 0,5 0 0 16,3 0 1-16,0 0 0 16,0 5 0-16,-1 4-4 15,-3 3 4-15,-2 0 0 16,-7 3-5-16,-5 4-1 15,-4 5 4-15,-9 0-18 16,-2 11 5-16,0 4 14 16,-17 6 1-16,-5 6-1 15,-7 4 0-15,0 3 0 16,-3 5 1-16,1 3-4 0,1-3-3 16,2 0-5-1,2-8-11-15,6-6 21 0,5-11-5 16,4-6 7-16,2-8-1 15,0-5 0-15,3-2 1 16,0-2 0-16,0 2 1 16,0-3 0-16,-1 1-1 15,4 0 2-15,0-1-1 16,1-4-1-16,2 0 1 16,0-3 1-16,0-5 1 15,0-2-3-15,0 0 1 16,8 0 7-16,5-9 21 15,-1-4-18-15,3-1-4 0,-8 2 24 16,1 1 5-16,-5 2-27 16,0 4-6-16,-1 2-3 15,-2 0 4-15,0 3-4 16,0 0-2-16,0 0 0 16,0 0 2-16,0 0-8 15,0 0-2-15,0 4 1 16,0 10 1-16,0 2 8 15,-6 2 0-15,-2 2-1 16,0 1 0-16,1 2 1 16,3 3 0-16,2 0 0 15,2 5 0-15,0 1 0 16,0 0 0-16,0 1-2 16,0 0 2-16,6 4 0 15,1 0 0-15,1 2 2 0,0 0-2 16,-1-3 0-16,3-3 0 15,-2-2 1-15,1 0-1 16,1-2 1-16,-1-2 1 16,-1 1-2-16,-2-2 0 15,1 1 1-15,-3-2-1 16,-1-2 0-16,0-2 1 16,-3-1-1-16,0-2 2 15,0-2-2-15,-1 0 0 16,-7-1 2-16,0-1-1 15,-1 0-1-15,3 0 1 16,-4 0 1-16,3 2 0 16,-2-2-1-16,3 0-1 0,0-1 1 15,1-1-1-15,2-4 0 16,0-2 0-16,0-1 0 16,1-1-1-16,0-1 1 15,1 2-1-15,-1 2 1 16,1-1-2-16,-1 3 2 15,-1-4 0-15,2 1 0 16,-2-1 0-16,1 1 2 16,-3-2-2-16,2 1 0 15,-2 0 1-15,1-2-2 16,-2 1 2-16,1 1-1 0,2-2 1 16,-1-1 0-16,4-2-1 15,0 0 0-15,0 0 0 16,0 0 1-16,0 0 0 15,0 0 2-15,0 0-1 16,0 0 0-16,0 0-2 16,0 0 0-16,0 0-6 15,0 0-2-15,0 0-9 16,0 0-7-16,0 0 5 16,0 0-1-16,0 0 16 15,0 0 4-15,0 0 4 16,0 0 14-16,0 0 11 15,-2 0 8-15,1 0 3 16,-2-7 21-16,1 2-28 16,1 3 14-16,1-1-33 0,0 3-14 15,0 0-31-15,0 0-72 16,0 0-180-16</inkml:trace>
  <inkml:trace contextRef="#ctx0" brushRef="#br0" timeOffset="39495.33">20744 13531 415 0,'0'0'68'0,"0"0"-9"16,0 0-21-16,0 0-3 16,0 0-21-16,-105-41-9 0,71 41 0 15,-5 8-5-15,-7 11 2 16,1 8-2-16,3 5 0 16,4 7-2-16,6 4 1 15,11 3 0-15,5 0 1 16,10 7-3-16,6 3 3 15,0 10 0-15,3 3-2 16,18-1 2-16,4-3 3 16,8-9-2-16,0-10 0 15,-5-6-1-15,-7-7-1 16,-5-2 0-16,-6-7 1 16,-10-1-4-16,0-2 4 0,0 3 1 15,-14 3 6-15,-10 1 2 16,-4 4-4-16,-2-3-2 15,0 0 1-15,2-4-2 16,1-2-4-16,3-4 1 16,3 1-3-16,3-2-8 15,6-2-13-15,1-5 9 16,6-5 3-16,2 1 9 16,2-2-1-16,1 1 2 15,0 1 3-15,0 3 3 16,7 1 5-16,9 3 10 15,3 4-6-15,4 4-2 16,6 2-7-16,2 5 23 16,0 0 2-16,-1-1-17 15,-6 4-1-15,-5 4 1 0,-8 3-10 16,-5 2 8-16,-6 2-4 16,0 3 5-16,0-2 3 15,-2-2-3-15,-2-4 5 16,-1-4-3-16,4-5-2 15,1-2-2-15,0-2-4 16,0-6 1-16,0-2 0 16,0-3 1-16,0 0 2 15,0-2-6-15,3 2 3 16,-2 0-3-16,1 0 3 0,-1-2-1 16,2 0-1-1,2 0 0-15,1-4 0 0,5-2-3 16,6-3-5-16,11-3-33 15,7-6-45-15,12-13-76 16,-3-2-211-16</inkml:trace>
  <inkml:trace contextRef="#ctx0" brushRef="#br0" timeOffset="39645.72">20786 15475 262 0,'0'0'59'16,"0"0"47"-16,0 0 34 15,0 0 7-15,0 0-21 16,0 0-56-16,0 0-29 15,-47-10-34-15,47 10-7 16,0 0-18-16,0 0-19 16,0 0-29-16,0 0-47 0,2-1-42 15,-2-5-325-15</inkml:trace>
  <inkml:trace contextRef="#ctx0" brushRef="#br0" timeOffset="45406.17">939 12819 89 0,'0'0'37'0,"0"0"-7"15,0 0 12-15,0 0 17 16,0 0 7-16,0 0-15 15,0 0 27-15,-66-40-15 16,54 33-31-16,0 4-16 16,0 0 6-16,-1 3-18 15,-2 0-3-15,-6 0-1 0,1 0 3 16,-2 3 0 0,-2 8 0-16,3 3 6 0,-4 8-4 15,-2 3 10-15,0 5-12 16,5-1 4-16,7 4-7 15,9-5 0-15,6-2-4 16,0-1 4-16,0-3 1 16,12 1-1-16,-1-5-6 15,9-1-3-15,1-1 3 16,0-3 3-16,3-2 1 16,6 2 2-16,0-3 0 15,-2 4 2-15,-1 4-2 16,-6 0 0-16,-2 3 0 15,-8 2-4-15,-3 2 0 0,-6 5 4 16,-2 0 6-16,-2 2 3 16,-12 1-4-16,-6-4 8 15,-2-2-4-15,-5-3-4 16,3-6 1-16,0-3-2 16,-4-5-1-16,4-4 4 15,0-5-6-15,1-1 5 16,7 0 4-16,0-1 27 15,2-9-1-15,3 0-21 16,3-2-11-16,5 4-4 16,2-1-37-16,1 2-47 15,0-1-21-15,0 0-110 16</inkml:trace>
  <inkml:trace contextRef="#ctx0" brushRef="#br0" timeOffset="46042.87">597 12590 320 0,'0'0'45'16,"0"0"57"-16,0 0-7 0,0 0-20 15,0 0-38-15,0 0 11 16,0-26-43-16,0 28-5 15,0 25-18-15,15 17 16 16,4 15-1-16,10 17 3 16,2 9 0-16,0 8 0 15,-1 3 3-15,-3 4 2 16,0-6 1-16,-9-6 6 16,1-8-4-16,-6-9 4 15,-2-11 1-15,-5-15 2 16,0-11-4-16,-2-12 0 15,-3-9-5-15,-1-8-2 16,0-3 3-16,0 0 1 0,0-2 2 16,0 0 8-16,0 1-9 15,0-1-9-15,0 0-27 16,0 0-100-16,0 0-63 16</inkml:trace>
  <inkml:trace contextRef="#ctx0" brushRef="#br0" timeOffset="47387.22">1331 12697 358 0,'0'0'123'15,"0"0"-5"-15,0 0-18 16,-17-74 10-16,6 60-67 16,-3 3-16-16,-1 3-17 15,-1 1-6-15,-2 7-4 16,-2 0-3-16,-2 5-5 16,-2 17 0-16,-1 8-5 15,8 9-12-15,6 0 3 16,6 9 4-16,5 4-9 15,2 9 12-15,15 4 1 16,3-2 13-16,7-3 2 16,-2-12-1-16,2-12 0 0,-2-8 1 15,-3-11-1-15,-2-5 1 16,-7-1 1-16,-2-1-1 16,-7-2 1-16,-2 1 1 15,-2-1 0-15,0 2 0 16,-6 1 6-16,-14 1 2 15,-2-2-1-15,-6 1-5 16,-2-5 6-16,0-6 0 16,0 0 9-16,5 0-1 15,6-3 6-15,8-14-6 0,11-9-14 16,0-13-5 0,18-11-19-16,18-11-2 0,9-11-4 15,7 1 10-15,0 1 12 16,-7 7-12-16,-9 10-2 15,-11 7-22-15,-12 12 4 16,-5 13-33-16,-8 10-74 16,0 8-96-16</inkml:trace>
  <inkml:trace contextRef="#ctx0" brushRef="#br0" timeOffset="47721.48">1485 12712 91 0,'0'0'355'0,"0"0"-349"16,0 0 2-16,-20 74 21 16,20-41-9-16,6 5 5 15,15-2-8-15,0-1-2 16,6-2-7-16,-2-4 0 15,6-3 9-15,-1-5 18 16,-3-4 4-16,-3-4-6 16,-9-2-23-16,-5 0-10 15,-7-2 5-15,-3 2-2 16,0 3 2-16,-15 5 6 0,-10-2-4 16,1 3-5-1,-3-6-2-15,6-3-76 0,4-10-57 16,6-1-213-16</inkml:trace>
  <inkml:trace contextRef="#ctx0" brushRef="#br0" timeOffset="48353.17">1538 12676 180 0,'0'0'282'0,"0"0"-209"16,0 0 38-16,0 0-39 15,0 0-33-15,0 0-7 16,6-50 0-16,6 49-31 16,6-1-1-16,9 2-4 15,4 0 4-15,2 0-1 16,4 0-3-16,-2 3-1 16,2 5-18-16,-6 0 7 0,2 4-1 15,-5-4 5 1,-4 3 1-16,-3 0-3 0,-5-1-5 15,-5 0 18-15,-8 0-5 16,-3-3 5-16,0 1 1 16,0 2 16-16,0 6 14 15,-6 6-11-15,1 5-12 16,1 4-3-16,2 0-1 16,2 0-2-16,0-3 2 15,8-6-3-15,8-10 1 16,2-10-1-16,8-2 1 15,3-22 3-15,7-16-2 16,-1-5-2-16,-7-6 1 16,-9 6 4-16,-14 1 27 0,-5 3 20 15,-6 8-14-15,-20 3-9 16,-8 11-7-16,-12 13-22 16,-8 4-4-16,3 8-13 15,8 13-19-15,13 4 1 16,12 3-23-16,14 3-63 15,4-6-52-15,1-8-182 16</inkml:trace>
  <inkml:trace contextRef="#ctx0" brushRef="#br0" timeOffset="48773.11">2245 12162 625 0,'0'0'53'0,"0"0"78"15,0 0-69-15,0 0-52 16,0 0-10-16,0 0-18 0,-10 34 16 16,24 24 0-16,0 18 2 15,3 20 3 1,0 14 0-16,1 5 2 0,-1-3-4 16,1-8 2-16,5-17-3 15,-3-12 3-15,2-17-1 16,-4-17-2-16,-6-14 3 15,-1-10-3-15,-4-7-10 16,-6-5-2-16,1-5-29 16,-2 0 30-16,1 0-42 15,1-5-136-15,-2-9-164 16</inkml:trace>
  <inkml:trace contextRef="#ctx0" brushRef="#br0" timeOffset="48884.88">2450 13089 289 0,'0'0'157'0,"0"0"20"15,0 0-70-15,0 0-35 16,0 0-69-16,0 0-3 16,-24-60-188-16,37 54-53 15</inkml:trace>
  <inkml:trace contextRef="#ctx0" brushRef="#br0" timeOffset="49716.21">2536 12302 456 0,'0'0'120'0,"0"0"-29"16,0 0-91-16,0 0-8 16,0 0 8-16,0 0 8 15,34 101 13-15,-13-60 1 16,-2 9 1-16,1 7-12 16,1 7-7-16,-2 1 3 15,1-6-2-15,-3-9-5 16,-3-11-48-16,2-12-49 15,-7-15-75-15</inkml:trace>
  <inkml:trace contextRef="#ctx0" brushRef="#br0" timeOffset="50400.99">2946 12373 506 0,'0'0'34'0,"0"0"7"15,0 0-37-15,0 0-3 16,3-71 0-16,3 54-1 16,-3-1 2-16,-3 2-1 15,0 0 34-15,0 2 19 16,-15 2-7-16,0 4-8 16,-7 3-27-16,0 5-12 15,-1 0-12-15,2 8-4 16,2 11 6-16,7 5-2 0,9 5-1 15,3 8 0 1,3 5 8-16,19 6 4 0,8 2 1 16,6-5 2-16,6-8-2 15,1-10 0-15,-4-9 2 16,-2-5 1-16,-9-1-2 16,-4 0-1-16,-9-2 0 15,-7 2 4-15,-1-2-3 16,-7-2 2-16,0 3 1 15,0 4 29-15,-16 2-16 16,-2-2 1-16,-3-1-12 16,-2-5-1-16,4-6-1 15,-3-3 4-15,-5 0 17 16,-1-15 5-16,-4-11-5 16,4-8 0-16,8-6-3 0,7-6-9 15,10-2-6-15,3 0-7 16,8-3-1-16,15 3 1 15,6 2-3-15,-1 3-7 16,2 8-10-16,-6 7-9 16,-8 9-11-16,-6 11-43 15,-10 6-38-15,0 2-302 16</inkml:trace>
  <inkml:trace contextRef="#ctx0" brushRef="#br0" timeOffset="50586.13">3018 12363 699 0,'0'0'112'16,"0"0"-44"-16,0 0-68 15,0 0-33-15,0 0-202 16,0 0 63-16</inkml:trace>
  <inkml:trace contextRef="#ctx0" brushRef="#br0" timeOffset="52567.29">824 14214 454 0,'0'0'47'0,"0"0"27"16,0 0-62-1,0 0-5-15,0 0-7 0,0 0 0 16,-56-16 0-16,36 20 1 15,-3 6 15-15,1 4-3 16,1 1-2-16,3 2-2 16,7 4-3-16,4-1-6 15,7 1-1-15,0 1 1 16,0 0-1-16,7 0 1 16,10 0-3-16,-2-2 3 15,7 0 1-15,-1-2-1 16,6-4-1-16,0-2-6 0,6-2-9 15,-3 0 2 1,-5 1 9-16,-6 0 2 0,-7 3 2 16,-4 0-2-16,-7 3 2 15,-1 3 1-15,0 2 5 16,-10 5 26-16,-11 1 1 16,0 0-13-16,-9-3 6 15,2-4-6-15,-2-5 3 16,0 1 18-16,2-5-11 15,-7 2-12-15,-2 1-13 16,7-6-2-16,5-1 0 16,9-6-2-16,10-2 0 15,4 0-13-15,2 0-18 16,0-4-17-16,0-8-86 16,6-4 4-16,3-5-158 0</inkml:trace>
  <inkml:trace contextRef="#ctx0" brushRef="#br0" timeOffset="52982.28">534 14105 419 0,'0'0'89'0,"0"0"56"16,0 0-67-16,0 0-46 15,0 0-32-15,0 0-18 16,18 15 11-16,12 16 7 15,6 10 1-15,1 6 0 16,1 6 1-16,0 7 0 16,-5 2-1-16,-9 4 0 15,-2 4 1-15,-8-2-1 16,2 2 2-16,-4-1-2 0,-2-2-1 16,1-9-3-1,4-11-38-15,-2-10 5 0,2-15-22 16,2-10 18-16,-3-12-55 15,0 0-161-15</inkml:trace>
  <inkml:trace contextRef="#ctx0" brushRef="#br0" timeOffset="53880.92">1175 14307 320 0,'0'0'120'0,"0"0"-41"15,0 0-22-15,0 0 11 0,0-78-1 16,0 64 1-16,0 1-26 16,0 1-18-16,-7 1-8 15,-2-2 0-15,-1 3-4 16,-2 1-9-16,-4 2-1 16,-4 7-2-16,-1 0-8 15,-1 9-14-15,2 13 5 16,6 7 0-16,9 3 4 15,5 4-3-15,5 3 0 16,14 1 7-16,3 2 5 16,1-1-1-16,-1-3 5 15,2-3-3-15,-6-2 3 16,-2-4 0-16,-4-1-3 0,-2-3 2 16,-2-5 1-16,-5-3 0 15,0-4 0-15,-3-5 1 16,0-2 7-1,0-3 28-15,-9-1 16 0,-4-2-18 16,-1 0-6-16,-2 0-9 16,-2 0-3-16,0-13 0 15,1-7-6-15,4-6-9 16,9-9-1-16,4-4-6 16,2-3-12-16,18-4 0 15,5-2 7-15,-2 1 3 16,0-2-4-16,-3 2 5 15,-6 1 0-15,-4 9-21 16,-6 5-8-16,-4 12-68 0,0 9-64 16,-13 9-289-16</inkml:trace>
  <inkml:trace contextRef="#ctx0" brushRef="#br0" timeOffset="54367.2">1432 14030 678 0,'0'0'68'15,"0"0"-9"-15,0 0-59 16,0 0-12-16,0 0 12 16,0 0 0-16,44 110 4 15,-21-60 3-15,1 1-2 16,-1-2-1-16,-1-6-4 15,2-12-9-15,-5-9-31 0,1-10 24 16,-4-5 0-16,-7-4 13 16,-3-1 1-16,-6-2 4 15,0 1 26-15,0-1 31 16,0 5-7-16,-6 4-5 16,-15 3-35-16,-3 9-11 15,0 0 0-15,2 0-1 16,7-4-2-16,1-1-20 15,4-3-18-15,7-2-58 16,-4-11-134-16,7 0-230 16</inkml:trace>
  <inkml:trace contextRef="#ctx0" brushRef="#br0" timeOffset="54881.43">1480 14023 413 0,'0'0'254'0,"0"0"-103"16,0 0-104-16,0 0-34 15,34-82-12-15,-2 65-1 16,6 1 1-16,3 4 0 15,-1 7 0-15,0 5-2 16,-4 0 1-16,-8 6-1 0,-7 14 0 16,-1 2-1-16,-7 3-4 15,-6 2-19-15,-4 0 3 16,-3-2 10-16,0-1 11 16,0-1 0-16,0-3 1 15,2 2 0-15,1-3-1 16,3 0-2-16,7-5 3 15,4-3 0-15,5-9-2 16,9-2-5-16,7-18-15 16,-1-15-24-16,-3-8 33 15,-12 0 13-15,-11 0 2 16,-8 2 45-16,-3 6 18 16,-15 3-18-16,-16 4-14 0,-8 6-11 15,-3 11-11-15,1 4-11 16,12 5-3-16,16 0-5 15,13 0-31-15,0 10-71 16,15 2 9-16,15-3-37 16,4-6-143-16</inkml:trace>
  <inkml:trace contextRef="#ctx0" brushRef="#br0" timeOffset="55164.33">2078 13603 608 0,'0'0'122'15,"0"0"28"-15,0 0-76 16,0 0-26-16,0 0-48 16,0 0-10-16,-27 9-2 15,45 52 12-15,5 23 0 16,2 13-1-16,2 10 2 15,1 2 2-15,6 0 0 16,-1-6-3-16,0-10-1 16,-3-13-21-16,-3-12-2 15,-2-12-27-15,-1-14-54 16,1-18-111-16</inkml:trace>
  <inkml:trace contextRef="#ctx0" brushRef="#br0" timeOffset="55912.89">2514 13665 414 0,'0'0'118'16,"0"0"16"-16,0 0-51 16,0 0-7-16,0 0-44 15,0 0-32-15,-27-15-15 16,34 47 11-16,8 15 4 15,4 13 1-15,3 10 10 16,3 9-6-16,2 4 0 16,-2 0-3-16,-1-4-2 15,-2-13-64-15,-2-18-83 16,-3-21-55-16</inkml:trace>
  <inkml:trace contextRef="#ctx0" brushRef="#br0" timeOffset="56578.35">2676 13765 439 0,'0'0'93'15,"0"0"37"-15,0 0-67 16,0 0-47-16,0 0-10 16,0 0-5-16,-12-10 0 0,36-4 3 15,6-6 4-15,3-2-5 16,1 0-3-16,-4 2 5 15,-6 1 4-15,-7 5 27 16,-6 4 5-16,-5 3-6 16,-3 4-8-16,2 3-25 15,8 0-2-15,2 8-6 16,6 15 6-16,-2 14-4 16,4 14 2-16,-4 8 1 15,-1 8 1-15,-3-2 0 0,1-4 0 16,-1-2 0-1,-2-4 0-15,-2-7 0 0,-4-8 2 16,-5-12-1-16,4-7-1 16,-2-8-4-16,-1-3-8 15,-1-4-1-15,1-1-17 16,-3 1-8-16,0 0-1 16,0 2-53-16,0 2-4 15,-3-4-42-15,-12-3-159 16</inkml:trace>
  <inkml:trace contextRef="#ctx0" brushRef="#br0" timeOffset="56805.47">2870 14096 579 0,'0'0'128'0,"0"0"-14"0,0 0-54 16,0 0-52-16,0 0-8 15,0 0-3-15,33-46 3 16,16 24 4-16,1-2-3 16,6-5 2-16,-8 2 1 15,-8 3-3-15,-4-3-1 16,-8 6 0-16,-1 3-38 16,-11 4-73-16,-14 3-134 15</inkml:trace>
  <inkml:trace contextRef="#ctx0" brushRef="#br0" timeOffset="57011.46">3245 13934 618 0,'0'0'112'0,"0"0"-9"16,0 0-77-16,0 0-23 15,0 0-3-15,0 0-85 16,-2 34 16-16,-13-11-83 16,-6-3-338-16</inkml:trace>
  <inkml:trace contextRef="#ctx0" brushRef="#br0" timeOffset="70749.65">3650 13662 318 0,'0'0'12'16,"0"0"4"-16,0 0 21 15,0 0 0-15,0 0-15 16,0 0 25-16,0 0-22 0,-19-21 23 16,17 17-4-16,1 1-28 15,1 2-8-15,0-1 4 16,-2 0 20-16,1 2 1 15,-1-3-24-15,1 0 7 16,-1 1 20-16,-1-1-27 16,0 0 25-16,-1 0-8 15,1 0-13-15,0-3 1 16,3 1-3-16,-3 2-2 16,3-2 3-16,-3 2 1 15,-1 1-5-15,4 1 5 16,-1 0-4-16,0-2-3 0,-1 3 3 15,2 0-2 1,0 0-1-16,0 0-6 0,0 0-3 16,0 0-2-16,0 0-4 15,0 0-11-15,0 8 15 16,8 4 1-16,3 0 3 16,0-3-1-16,-3 1 1 15,1 2 1-15,-3-2 0 16,6 0 2-16,-3 3-2 15,0-2-1-15,2 1 1 16,0-1 0-16,2 2 0 16,-2-1-2-16,1-1 2 15,1-7-5-15,2-4 2 0,9-3 3 16,7-28 1 0,17-17-1-16,10-19 0 0,8-9 7 15,-1-10-5-15,-5 5-2 16,-6 3 4-16,-14 8 2 15,-9 14 2-15,-11 12 3 16,-11 12 1-16,-5 11-3 16,-4 7-4-16,0 7-3 15,0 5 1-15,0 2-2 16,0 0-1-16,0 0-2 16,0 0-6-16,0 0 0 15,0 3-5-15,-4 8 5 16,2 2-4-16,2 1-11 15,0 1-23-15,0 1-55 0,9 1-20 16,1-3-50-16,-5-5-190 16</inkml:trace>
  <inkml:trace contextRef="#ctx0" brushRef="#br0" timeOffset="70913.04">4247 13258 555 0,'0'0'76'0,"0"0"2"16,0 0 14-16,0 0-58 16,0 0-17-16,0 0 0 15,0-1-17-15,0 8-86 16,0 12-124-16,0-2-130 0</inkml:trace>
  <inkml:trace contextRef="#ctx0" brushRef="#br0" timeOffset="97621.32">3601 13208 525 0,'0'0'17'0,"0"0"-4"16,0 0 8-16,0 0 3 16,0 0-18-16,0 0 5 15,0 0 31-15,0 0 18 16,-42 11 14-16,32-11-45 15,1 0-11-15,0 3-11 16,-3-2-3-16,0 2-1 16,-2 1-3-16,0 0 0 15,-4 3 1-15,3 1-1 16,-3 0 0-16,-2 3 0 16,0 1-2-16,-6 1-1 15,0 2-5-15,-7 3 0 0,-2 0 2 16,-5 1 0-1,-3 1 1-15,-5-2 1 0,-1 2 2 16,-3-1 0-16,-2 3-1 16,0-1 2-16,1 1-7 15,-1-1-2-15,0 2-6 16,0-1 3-16,-1 0 3 16,0-6 6-16,0 1 2 15,1 0 1-15,5 0 2 16,4 3-1-16,-1 1 2 15,4 2-2-15,-4 1-4 16,3-3 4-16,0-1 4 0,1-6-4 16,3-2 0-16,7-2 1 15,-3-3-1-15,9 0 0 16,1 1 1-16,0 0-1 16,1 1 0-16,2-1 0 15,-1 0 0-15,-4 3 0 16,0-2-1-16,-4 2 1 15,3 0 0-15,-1-3 1 16,1 0-1-16,1-5 1 16,5-3 2-16,1 0-1 15,5 0-1-15,-1 0 4 16,1 0 4-16,1 0-7 16,-3-2 1-16,3-3 1 15,-3 1-3-15,0-1-1 16,0-1 1-16,-4 3 0 0,3 1 6 15,-4 2-1-15,-4 0-5 16,-2 0 0-16,5 0-1 16,-3 0 0-16,7 0 2 15,1 0-2-15,1 0 2 16,3 0 2-16,-3 0-2 16,2 2-1-16,-2-2 3 15,-1 3 3-15,1-1-5 16,-2-1 2-16,4 3 3 15,-5-1 4-15,0 2-11 16,-4 4 2-16,1-1-2 16,-3-1 0-16,-1 0 2 0,0-4 4 15,2 0-2-15,4-2 5 16,4 2-3-16,-3-3-2 16,7 0-4-16,0 0 4 15,-3 0-3-15,2 0 0 16,2 3 0-16,-5 0 0 15,3 3 1-15,-6 5-2 16,0 3-1-16,-7 4 0 16,3 2 0-16,-5 1 1 15,4 4-1-15,-1-1 1 16,-1 3 0-16,-2 3 1 0,-4 2-1 16,-3 0 0-1,1 2-1-15,6-2 2 0,5-4-1 16,4 1 0-16,3-2-1 15,4 2 0-15,1 2 1 16,6-4 0-16,2 1-1 16,5-2-1-16,0 0 1 15,0 3 0-15,6 0 1 16,6 5 0-16,6 3 0 16,3 2 0-16,0 5 2 15,7 2-2-15,-4 4 0 16,3 5 0-16,-2-1 0 15,-3 0 0-15,-2-3 0 16,2-7-1-16,-1-3 1 0,-4-6 0 16,2-3 0-16,2-2 0 15,1-1-1-15,7 2 0 16,4-2 1-16,11-2-1 16,4-5 0-16,6-3 1 15,1-5-1-15,7-3 0 16,-2-5 1-16,6-5 1 15,4-1 0-15,9 0-2 16,3-4 1-16,3-9 0 16,-3-4 0-16,6 0 0 15,3-4-1-15,3-1-4 16,-3 1 4-16,-5 0 1 16,-1-3 0-16,2 1 0 0,0-4 0 15,9-2 0 1,7-8-1-16,6-4-4 0,2-7 0 15,-4-1-4-15,-11-1 3 16,-7 4 6-16,-10 4-2 16,-9 5 4-16,-7 5 0 15,-8 4 5-15,-7 0 0 16,0-2 3-16,0-1 2 16,0-3-7-16,3-3 7 15,-3-1-7-15,1 2-1 16,-1 1 1-16,1-3-5 15,-3 2 3-15,7-1-3 0,-1 1 0 16,4 2 1 0,-1-2 0-16,-6 3-1 0,-1-2-1 15,-4-4 1-15,-5 1 2 16,-2-1-1-16,-6 0 8 16,-3-4-3-16,-3-3 2 15,-6-3-2-15,-3-1 0 16,-5-1 3-16,-8 5-1 15,-3 3 7-15,0 4-13 16,0 0-1-16,-6 2 1 16,-10-1-2-16,-3 1-2 15,-3-1 2-15,2 4 2 16,-2 0-1-16,-3 0 0 16,1 0 9-16,-4 3-5 15,-2 2 4-15,-3 2-1 0,2 1-2 16,-2 4 0-16,0 2-4 15,0 1 0-15,-1 5-1 16,1 3-1-16,-3 2 2 16,1 0-1-16,-1 1-1 15,3 1 0-15,3 0 0 16,5 2 1-16,1 0-1 16,1 0 2-16,1 1-2 15,0-1 0-15,-2 2 0 16,3 1 0-16,-3 1 0 15,2-1 1-15,2 2 1 16,-2 0-2-16,-2 0 1 0,0 0-1 16,-3 5 0-16,0 5-1 15,-1 0 1-15,1 2 0 16,-1 2 0-16,-2 1-1 16,2 6 1-16,4-4-2 15,4 4 2-15,7 1-19 16,7 1-26-16,6 1-16 15,0-5-47-15,19-9-140 16,4-10-253-16</inkml:trace>
  <inkml:trace contextRef="#ctx0" brushRef="#br0" timeOffset="97752.79">3225 13363 677 0,'0'0'48'0,"0"0"54"16,0 0-65-16,0 0-12 15,0 0-9-15,0 0-16 16,-12 7-59-16,12 12-200 16,-10 1-206-16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04:24.0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15862 7778 68 0,'0'0'68'0,"0"0"-10"16,0 0-48-16,0 0 5 15,0 0 13-15,0 0 4 16,0 0 1-16,0 0 8 16,0-6 10-16,0 5 8 15,0-1 3-15,0 1-13 16,0-1-10-16,0 2-11 16,0-1-13-16,0 0-2 15,0 1 0-15,0-3-1 16,0 3 4-16,0-1-4 15,0-2 4-15,0 3 7 16,0-2-11-16,0 2 3 0,0 0-6 16,0-1-3-1,0 1 0-15,0 0-4 0,0 0 0 16,0 0-2-16,0 0-2 16,0 0-7-16,0 0-82 15,0 0-80-15,0 0-33 16,0 0 69-16</inkml:trace>
  <inkml:trace contextRef="#ctx0" brushRef="#br0" timeOffset="2888.08">21361 7793 181 0,'0'0'86'0,"0"0"-28"16,0 0 0-16,0 0-14 0,0 0-11 15,0 0-6-15,0 0 5 16,23-56-20-16,-23 54 1 16,0-1 5-16,0-1-15 15,0 4-3-15,0 0-5 16,0 0-27-16,0 0-18 16,0 0-15-16,0 0-29 15,3 0 55-15,-2 0 19 16,1 0-34-16,-1 4-34 15,1-4 15-15</inkml:trace>
  <inkml:trace contextRef="#ctx0" brushRef="#br0" timeOffset="6919.87">21738 14545 182 0,'0'0'62'15,"0"0"-50"-15,0 0-2 0,0 0-1 16,0 0 40-16,0 0-10 16,-8-26 32-16,5 21-47 15,1 0 26-15,1 3-16 16,-4-2-6-16,1 1-15 16,-2-2-10-16,-3 2-3 15,0 1 1-15,1-1-1 16,-5 2 1-16,1 0 0 15,-7-1-1-15,-2 2-1 16,-5-4 1-16,-2 1 1 16,0-1 0-16,-4-2 3 15,-1 1 2-15,-1 1 0 16,-3-1 4-16,0 1-5 0,-2 0 5 16,3-1-3-1,0 2 0-15,-3-3 1 0,4 1-1 16,0-3 5-16,1-1 9 15,1 4-10-15,-1-2-7 16,1 0 4-16,-5 0-3 16,-4 1-3-16,-4-1 0 15,-1 0-2-15,1 0 0 16,7-1 2-16,6 2 3 16,5 0-5-16,-1 1 6 15,3 0-6-15,-2 1 0 16,1-1 1-16,4 0 2 15,-4 1 3-15,-4 1 4 16,-3 0-5-16,-2 2-1 0,3 1-4 16,-1 0 1-1,-2 0 0-15,-3 0-1 0,-5 0 0 16,2-3 0-16,3 0-1 16,3-1 4-16,8 1-3 15,-1 0 0-15,3 2 0 16,-3 1 0-16,2 0-2 15,2 0 2-15,-2 0 0 16,0 0 0-16,1 0-1 16,-4 0-3-16,0 0 3 15,-1 1-4-15,1 2 2 16,0 0 0-16,3-1 3 16,2 0-3-16,-1 1 2 0,4-1 2 15,4-1-3 1,2 0 2-16,5 0 0 0,1 2 0 15,1 0-1-15,1 3 0 16,-3 0 1-16,0 2-5 16,-4 2 5-16,-4 2 0 15,-1 0-1-15,-1 2 1 16,1 1 0-16,-1-1 0 16,1 3-2-16,-1 2 2 15,1 1 0-15,3-1 0 16,-1 3 0-16,2-2-4 15,-1 3 2-15,0 0 2 0,0 2-2 16,-1 2 2-16,5 1 0 16,-2 3-2-16,3 2 2 15,0 2 0-15,-1 4 2 16,3-1-2-16,1-4 0 16,2-1 1-16,3-3 0 15,4-1-1-15,0 0 1 16,0 0-1-16,0-3 1 15,0 2 0-15,11 0 2 16,0 0-1-16,1-2-1 16,1 0 0-16,-1-2 0 15,3 1 1-15,0-1-1 16,4 1 1-16,3-2-2 16,8 4 2-16,6-4-2 15,3 2 4-15,3 0 0 0,1-3 0 16,-2-2-2-16,5-3 4 15,-6-4 0-15,-2-1 3 16,-3-3-1-16,0 2-4 16,0 1-4-16,0-1 4 15,3 0-3-15,6-3-1 16,2 0-1-16,4-3-2 16,0-2 3-16,1-3 0 15,2 0-3-15,0 0 1 16,-3 0 3-16,-1 0-1 15,-4 0 0-15,-4-3 0 16,-3 1-1-16,-2-3 1 0,0 1 0 16,1-2 1-16,2 1-1 15,1-3 0-15,1 0 0 16,-1 0 4-16,0-1-3 16,0-2 2-16,3 2-2 15,2-3 0-15,4 0-1 16,-1 2 1-16,0 1-1 15,-3 1 0-15,1-1 0 16,-5 2 2-16,0-1-4 16,1 2 4-16,-5-1 0 15,-2 0-2-15,-4 2 0 16,0-1 2-16,2-2-2 16,-2 1 0-16,-1-3 4 0,-4-1-2 15,-1-2 1-15,0-2 9 16,-3-2 1-16,-2-1-4 15,1-2-5-15,-1-1-2 16,0-1-2-16,-1-1 0 16,-2 2 0-16,-4 1 1 15,-1 0 3-15,0 0 0 16,-3 0-1-16,-3 2-3 16,0 1 4-16,-3-2 19 15,-2-1-18-15,1 1 5 16,-1-2-10-16,1-3 11 15,-2 0-10-15,3-1 0 0,-2-1 0 16,-1 3 0-16,0 1 1 16,0 2-1-16,0 2 0 15,0 1 0-15,-6 4-1 16,2-3 3-16,1 2-3 16,-1 0 5-16,1 0-4 15,-1 2 0-15,3-1 3 16,-3 1-2-16,1 0-1 15,-2 0 1-15,-3 4-2 16,3-1 4-16,-1 0-2 16,-2-2 1-16,-2-1 2 15,-1-1-4-15,-1 0 1 16,-1 1 1-16,1 1-2 16,3 0 1-16,-1 7-2 15,4-1 0-15,1 4 2 0,4 1-4 16,-4 0-11-16,-1 0-63 15,-9 15-12-15,0 5-9 16,1-4-64-16,11-3-109 16</inkml:trace>
  <inkml:trace contextRef="#ctx0" brushRef="#br0" timeOffset="15112.95">12359 15041 106 0,'0'0'67'0,"0"0"7"16,0 0 25-16,0 0-19 15,0 0-21-15,-83-33-22 0,78 30 4 16,2 1-14-16,2 2 8 16,1 0-28-16,0 0 3 15,0 0-2-15,0 0-7 16,0 0 4-16,0 0-4 16,1 0 0-16,18 0 14 15,9 0 31-15,9-2-5 16,9-2-18-16,11-3-11 15,12-4-9-15,14-3 0 16,6-6-1-16,1-3 0 16,-8-2-2-16,-3 0-12 15,-10-1-12-15,-11 5-3 16,-18 5-14-16,-19 9-12 16,-21 7-86-16,-13 0-61 0,-33 10-95 15</inkml:trace>
  <inkml:trace contextRef="#ctx0" brushRef="#br0" timeOffset="15300.44">12674 15037 382 0,'0'0'111'0,"0"0"-93"16,0 0 9-16,0 0 35 15,-1 81-2-15,4-40-10 16,6 9-28-16,2 3-12 0,2 0-6 15,-4 1-1 1,2-1-2-16,0 0-1 0,7-12-76 16,1-12-84-16</inkml:trace>
  <inkml:trace contextRef="#ctx0" brushRef="#br0" timeOffset="15845.15">12877 15432 738 0,'0'0'58'0,"0"0"-52"15,0 0-4-15,0 0 2 16,94 31-2-16,-55-11 0 16,4 1-1-16,8 1 3 0,4 0-4 15,-2-5-1-15,-3-6-6 16,-5-8-10-16,-7-3 2 15,-6 0 5-15,-7-20-1 16,-13-6-6-16,-12-5 17 16,-4-6 1-16,-38 1-1 15,-27-1-2-15,-20 3-9 16,-4 3 6-16,14 7 5 16,27 1 28-16,25 8 11 15,23 1 2-15,4 1-33 16,16-1-8-16,20-3-4 15,14-8-4-15,7 0-2 0,6-3 10 16,-5-3 0-16,-4 2 3 16,-13 1 0-16,-12 4 14 15,-16 1 8-15,-8 5 14 16,-5 3-16-16,0-1-10 16,-8 9-1-16,-11 5-10 15,-6 2-2-15,2 9-3 16,3 23 0-16,12 11-2 15,8 15 2-15,0 8 2 16,25 6-1-16,12 0 2 16,9-3-6-16,8-10-8 15,0-5-23-15,-6-12-28 16,-3-9-47-16,-3-13-49 0,-7-16-138 16</inkml:trace>
  <inkml:trace contextRef="#ctx0" brushRef="#br0" timeOffset="16393.87">13699 15312 655 0,'0'0'179'0,"0"0"-55"15,0 0-70-15,0 0-54 16,0 0-17-16,0 0 15 16,-32 29 2-16,39 5 0 15,5 3 0-15,1-4-11 16,-1-3-22-16,3-5-8 15,-5-12-8-15,1-7-2 16,2-6 6-16,-1-6 35 0,3-17-35 16,-6-6 15-16,-6-2 30 15,-3 3 37-15,-14 5 50 16,-10 7-45-16,4 7-35 16,8 6 20-16,9 3-6 15,3 0-21-15,0 15-6 16,10 8 5-16,15 4 1 15,10 2 1-15,7-1 3 16,4-7-3-16,-6-7 1 16,-4-7 1-16,-9-7-3 15,-3-6 2-15,-1-26-1 0,7-19 1 16,2-16-2 0,-7-7-3-16,-15-4 0 15,-10-3 3-15,-22 6 1 16,-32 6 1-16,-16 3 11 0,-4 13 4 15,14 16-9-15,19 20 7 16,25 17 2-16,16 8-17 16,0 30-15-16,10 23 14 15,18 11 1-15,9 10 0 16,8 2 0-16,1-2 0 16,-1-5 0-16,-5-7 0 15,-4-3 0-15,-6-13-17 16,-8-6-24-16,-6-16-24 15,-11-15-114-15,-5-17-81 0</inkml:trace>
  <inkml:trace contextRef="#ctx0" brushRef="#br0" timeOffset="16603.59">13069 15158 449 0,'0'0'78'0,"0"0"-53"16,0 0-25-16,0 0 0 16,0 0 3-16,0 0 12 15,111 7 33-15,-44-9 8 16,16-13-29-16,13 0-16 0,5 0-11 16,6 0-47-1,6-2-135-15</inkml:trace>
  <inkml:trace contextRef="#ctx0" brushRef="#br0" timeOffset="16897.78">14947 14908 556 0,'0'0'33'0,"0"0"7"16,0 0-14-16,0 0-8 16,0 0-18-16,0 0 0 15,-26 45 0-15,26-4 2 16,0 10 5-16,0 8-1 16,1 3 0-16,2-1-5 15,0-9 3-15,-3-15-4 16,0-13-10-16,0-10-41 15,0-10-69-15,0-4-75 16</inkml:trace>
  <inkml:trace contextRef="#ctx0" brushRef="#br0" timeOffset="17377.33">14762 14821 531 0,'0'0'30'0,"0"0"52"15,0 0-21-15,0 0-56 16,96-4 2-16,-72 39 9 16,3 5 0-16,2 7 1 15,2 5-3-15,2 4-4 16,-3 1-6-16,-3 4-1 16,-10-5-1-16,-8-5 0 15,-9-10 0-15,0-7-2 16,-8-6 1-16,-10-3 0 15,-6-6 1-15,-3-4 1 16,-7-4 1-16,-6-3-3 0,-8-6 6 16,-1-2-4-16,4 0-3 15,11-11-28-15,16-7-37 16,16-3 7-16,2-4-34 16,30-3-70-16,12 1 41 15,6-4 104-15,7-1 17 16,0 0 103-16,2 1 11 15,4 2-27-15,3 4-24 16,-7 5-27-16,-6 7 7 16,-14 5-16-16,-13 7 0 15,-8 1-20-15,-7 4-7 16,-3 18 0-16,-3 7 1 16,-3 9-1-16,0 2 0 15,-3-2-42-15,-13-4-25 0,-1-9-43 16,2-13-146-16</inkml:trace>
  <inkml:trace contextRef="#ctx0" brushRef="#br0" timeOffset="17535.78">15316 14719 566 0,'0'0'28'0,"0"0"-28"15,0 0-31-15,0 0-13 16,33 122-69-16,-29-66-154 0</inkml:trace>
  <inkml:trace contextRef="#ctx0" brushRef="#br0" timeOffset="17892.81">15611 15109 688 0,'0'0'59'16,"0"0"-51"-16,0 0-8 15,12 81 22-15,0-50-1 16,4 0-8-16,2-3 0 16,-1-6-10-16,-4-6 0 0,-5-9 0 15,-5-3 0-15,-3-4-1 16,1 0 10-16,2-14 4 15,0-13-16-15,0-9-10 16,0-4 1-16,0-2-1 16,1 6 10-16,5 6 0 15,5 9-1-15,5 9-5 16,1 9-14-16,5 3-17 16,2 0 3-16,1 15-6 15,2 8-15-15,-2 4-23 16,-2-1-36-16,-4-5-93 15</inkml:trace>
  <inkml:trace contextRef="#ctx0" brushRef="#br0" timeOffset="18608.54">16080 15162 327 0,'0'0'109'15,"0"0"-17"-15,0 0-35 16,0 0-32-16,0 0 8 15,0 0 9-15,43-62-8 16,-42 49 3-16,-1 1 15 16,0-1-13-16,-5 0-14 15,-17 4-6-15,-6 3-13 16,-3 4-6-16,1 2-3 0,5 2 1 16,8 15-2-1,11 5-6-15,6 5 2 0,2 2 2 16,22 1 1-16,11-6-1 15,16-10 5-15,7-12 0 16,3-2 1-16,-1-19 9 16,-5-7-9-16,-5-5 3 15,-9-2-1-15,-10 5-1 16,-15 3 4-16,-9 6-5 16,-7 4-10-16,0 3-27 15,-9 4-7-15,-2 4 17 16,1 2 23-16,7 2 2 0,-1 0-4 15,-1 2-2 1,-2 16 5-16,-5 5 3 0,-4 8 4 16,-2 6 2-16,-2 4 2 15,-4 2 0-15,2-2-7 16,6-2 5-16,7-5-6 16,9-2 4-16,0-9-4 15,26-9-4-15,17-10-9 16,18-4 3-16,16-19 3 15,8-22 7-15,4-17 4 16,-1-10-4-16,-8-8 3 16,-8-4-1-16,-15 2 10 15,-17 0 18-15,-16 0 29 16,-15 8-5-16,-9 5-1 16,-6 16-11-16,-13 15-22 0,5 14-13 15,3 12-5-15,8 8-2 16,-2 8-13-16,-4 29-29 15,-7 23 36-15,0 20 6 16,4 7 0-16,3 3 0 16,9-12-1-16,0-10-13 15,0-12-18-15,9-12-13 16,2-14-17-16,-2-13-20 16,0-15-43-16,4-2-44 15,-2-24-160-15</inkml:trace>
  <inkml:trace contextRef="#ctx0" brushRef="#br0" timeOffset="18764.26">16949 14867 674 0,'0'0'79'0,"0"0"36"16,0 0-95-16,0 0-20 16,125-81 1-16,-59 65-1 15,3 6 0-15,-1 7-8 16,-5 3-25-16,-9 0-114 15,-10 3-192-15</inkml:trace>
  <inkml:trace contextRef="#ctx0" brushRef="#br0" timeOffset="19958.02">17179 15247 689 0,'0'0'136'15,"0"0"-89"-15,0 0-45 16,0 0-2-16,0 0-2 16,-69 75 0-16,46-28 2 15,7 3 2-15,7 1-2 16,7-2-21-16,2-6-44 16,7-9-34-16,21-10 6 0,13-16 52 15,11-8 27-15,8-8 11 16,2-18 3-16,-8-6 5 15,-11-4 15-15,-13 2 88 16,-15 7 31-16,-9 6-66 16,-6 7-35-16,0 6-21 15,-10 3-17-15,-4 5-3 16,-2 0-1-16,2 10-4 16,2 10 0-16,5 8 7 15,2-1 0-15,5 4 1 16,0-5-2-16,2-2-1 15,17-4 0-15,4-10 1 0,6-10-2 16,5 0 4-16,1-22 0 16,-1-10 1-16,-6-3-1 15,-8 2 0-15,-8 3 0 16,-9 1 0-16,-3 5-8 16,0 4-32-16,-3 4-16 15,-3 2-27-15,2 5 66 16,4 0 9-16,0 3 3 15,2 2-1-15,13 1 3 16,2-1 3-16,7 0 0 16,4-2 10-16,2 1 2 15,1-3 2-15,-1 3-4 16,-3 1-1-16,-2 1 0 16,-6 1-6-16,-5 2-1 15,-6 0-2-15,-5 0-1 0,-3 14-1 16,0 11 2-16,0 8 1 15,-14 9 32-15,-4 6-5 16,-1 5-11-16,1-1-4 16,4-6-6-16,8-8-6 15,4-15 1-15,2-10 1 16,0-10-2-16,0-3 0 16,2-2 34-16,15-18 4 15,6-11-39-15,7-4-9 16,2-3-27-16,1-8-33 0,2 3 3 15,3-3 11-15,0 3 37 16,1 3 7-16,-4 2 9 16,-4 2 2-1,-7 5 22-15,-8 5 47 0,-7 9 21 16,-4 9-31-16,-4 7-34 16,-1 1-25-16,0 12-16 15,0 14 11-15,-1 11 1 16,-14 4 3-16,1 4 1 15,-1 2 0-15,3 0 1 16,3 4 2-16,0-2-2 16,4-5 0-16,0-6-1 15,2-10-34-15,2-14-61 16,1-12-60-16,0-2-188 16</inkml:trace>
  <inkml:trace contextRef="#ctx0" brushRef="#br0" timeOffset="20140.9">18133 15279 525 0,'0'0'38'0,"0"0"-38"16,0 0 4-16,93-4 6 16,-54 4 22-16,10-1 14 15,6-4-17-15,6 1-27 16,2 2-2-16,-5 1-119 15,-7-7-325-15</inkml:trace>
  <inkml:trace contextRef="#ctx0" brushRef="#br0" timeOffset="20340.94">18574 15351 372 0,'0'0'134'0,"0"0"-132"15,0 0-2-15,0 0 32 16,0 0 31-16,0 0-4 16,102 11-40-16,-75-16-5 15,0 2-14-15,0 0 0 16,-2 2-84-16,-5 1-118 0</inkml:trace>
  <inkml:trace contextRef="#ctx0" brushRef="#br0" timeOffset="20506.79">18508 15487 243 0,'0'0'432'15,"0"0"-327"-15,0 0-85 16,0 0-18-16,0 0 13 16,88-3-10-16,-42-6-3 15,-3-1-2-15,-2-1-41 16,-10-2-83-16,-14-4-272 15</inkml:trace>
  <inkml:trace contextRef="#ctx0" brushRef="#br0" timeOffset="21263.34">17565 15400 78 0,'0'0'89'0,"0"0"-21"16,0 0-54-16,0 0-7 15,0 0-6-15,0 0-1 16,-61-12-1-16,56 22-45 0,1 0-152 15</inkml:trace>
  <inkml:trace contextRef="#ctx0" brushRef="#br0" timeOffset="21942.96">17930 15303 161 0,'0'0'158'0,"0"0"-56"15,0 0 2-15,0 0-27 0,0 0-8 16,0 0-1-16,-28-74-24 16,10 64 10-16,-4 4-21 15,-2 6-25-15,-6 0-8 16,-1 17-1-16,-6 5-3 16,5 5-6-16,8 2-13 15,9 4 2-15,11 1-2 16,4 0 5-16,19-2-7 15,19-8-32-15,12-6 9 16,6-9-6-16,-7-3 48 16,-11-3 6-16,-15-2 7 15,-13 1 19-15,-7-2 26 16,-3 0 2-16,0 0-40 16,0 4-10-16,-16 3-4 15,-12 2 3-15,-10 7-3 0,-5 0 0 16,-1 1-22-1,2-2-9-15,9 0 16 0,9-3-2 16,8-4 0-16,10-2-35 16,4-5-17-16,2-1-60 15,0 0 44-15,8-2-222 16</inkml:trace>
  <inkml:trace contextRef="#ctx0" brushRef="#br0" timeOffset="22183.53">17808 15375 397 0,'0'0'172'0,"0"0"9"16,0 0-71-16,0 0-34 15,0 0-76-15,0 0-14 16,-20 25 13-16,20 13 1 15,0 11 0-15,0 4 0 16,-2 3 0-16,1 2-59 16,-4-3-55-16,-5-8-38 15,-5-12-132-15</inkml:trace>
  <inkml:trace contextRef="#ctx0" brushRef="#br0" timeOffset="22351.93">17652 15752 798 0,'0'0'21'15,"0"0"-21"-15,0 0-14 16,0 0-27-16,0 0-27 16,0 0-62-16,43 13-77 15</inkml:trace>
  <inkml:trace contextRef="#ctx0" brushRef="#br0" timeOffset="33385.79">16033 7782 167 0,'0'0'138'0,"0"0"-52"16,0 0 5-16,0 0-45 16,0 0-15-16,0 0-15 15,0 0 1-15,0 0 20 16,-5-22-7-16,3 20-20 15,1 1-1-15,-1-1 2 16,2 1 16-16,-2-1-10 0,1 2-3 16,1-3 2-1,-2 3 1-15,1 0-4 0,1 0-4 16,-2 0-5-16,2 0 1 16,0 0-3-16,0 0-2 15,0 0-2-15,0 0 2 16,0 0-5-16,0-3-4 15,3 1 6-15,14-4 3 16,4 3 0-16,4-5 1 16,-1 3-1-16,0 1-1 15,-5 1-4-15,-1-1-3 16,-4 1 3-16,-4 2-8 0,-4 1-9 16,-5 0-12-1,1 0-24-15,-2 0-25 0,0 4 4 16,0 5-30-16,-11-5-172 15</inkml:trace>
  <inkml:trace contextRef="#ctx0" brushRef="#br0" timeOffset="34209.69">16485 7608 143 0,'0'0'142'0,"0"0"-100"15,0 0 10-15,0 0-4 16,0 0-33-16,0 0-10 16,10-50 15-16,4 40 0 15,4-2 1-15,-1 3 7 16,4 1 19-16,-1 1-8 15,-2 3-23-15,0 4-12 16,3 0-3-16,-5 0-2 0,2 3-2 16,-3 10 3-16,-2 2-3 15,-4 4-1-15,-4 2 0 16,-5 2 4-16,0 2 0 16,0 2 1-16,-14 2-1 15,-6 1 7-15,-3-2-4 16,1-3 1-16,-2-3-3 15,4-6 1-15,4-4-2 16,4-4 0-16,6-5 0 16,5 0 2-16,1-3 6 15,0 0 13-15,0 0 13 16,0 0-1-16,0 0-13 16,0 0-7-16,0 0-13 0,10 0 3 15,10-1 5-15,3-7-5 16,4 0-3-16,-2-1-2 15,4 0 1-15,-2-1 1 16,-3 2 0-16,-3 0-2 16,-6 3-7-16,-2 2-31 15,-1 3-11-15,-3 0-42 16,0 0-28-16,-9 0-153 16</inkml:trace>
  <inkml:trace contextRef="#ctx0" brushRef="#br0" timeOffset="34398.53">16973 7814 506 0,'0'0'215'0,"0"0"-119"15,0 0-62-15,0 0-34 16,0 0-3-16,0 0-208 15,-4 0 148-15,-4 13-119 16</inkml:trace>
  <inkml:trace contextRef="#ctx0" brushRef="#br0" timeOffset="39983.63">15859 8792 200 0,'0'0'67'16,"0"0"15"-16,0 0 11 16,0 0-40-16,0 0-10 15,0 0-20-15,0 0 15 0,-13-3 12 16,11 2-11-16,2 0-1 15,0 1 1-15,0 0-11 16,0 0-16-16,0 0-12 16,0 0 0-16,0 0-19 15,2 0-25-15,14 0 43 16,11 0 1-16,2 0-1 16,6 0 1-16,7 0 0 15,-2-5 1-15,-3 0-1 16,-6-2 0-16,-8 2 4 15,-10-2 0-15,-5 5 0 16,-7 0 0-16,-1-1 6 0,0 2 17 16,0-3-3-1,0 1-17-15,0 0-6 0,0 2-1 16,0 0-17-16,0 1-63 16,0 0-67-16,0 0-166 15,0 0 169-15</inkml:trace>
  <inkml:trace contextRef="#ctx0" brushRef="#br0" timeOffset="40880.28">16343 8462 60 0,'0'0'213'0,"0"0"-128"0,0 0 44 15,0 0-31-15,0 0-44 16,0 0 7-16,0-5 3 16,0 5-16-16,0 0-27 15,0 0-16-15,0 0-5 16,0 0-2-16,0 0 0 15,0 0-4-15,0 0 2 16,0 0-6-16,0 10 6 16,0 5 2-16,-3 2 2 15,0 2 0-15,-1 3-2 0,1 0 2 16,-1 4-1 0,-1 1 2-16,2-2-1 0,-1 0 0 15,4-5 2-15,0-3-2 16,0-3-3-16,0-4 1 15,9-3-12-15,1-1-2 16,0-4-13-16,3 0 7 16,1-2 16-16,0 0 4 15,7 0-5-15,-1 0-1 16,2 0-3-16,3-5 1 16,0-3-8-16,3 0-15 15,1-2 3-15,-2-1 15 16,-6-4 2-16,-1 0 10 15,-7 0 3-15,-3-2 4 16,-4 2 58-16,-6 3-29 0,0 3 13 16,0 0 1-1,0 4-12-15,0 1 3 16,0 0-23-16,-3 2 2 0,0 2-17 16,1 0 0-16,2 0-3 15,-1 0-7-15,-2 7 3 16,-1 13 7-16,-2 4 0 15,1 3-3-15,0 2 1 16,1 4 1-16,-2 1 0 16,0-2 1-16,2 1 2 15,-1-5-1-15,4 0-1 16,-1-7 3-16,2-1-3 16,0-3-29-16,0-2-31 15,0-3-33-15,0-1-39 0,0-3-59 16,0-5-84-16</inkml:trace>
  <inkml:trace contextRef="#ctx0" brushRef="#br0" timeOffset="41103.78">16840 8808 66 0,'0'0'315'15,"0"0"-241"-15,0 0-57 16,0 0-17-16,0 0 0 16,0 0 4-16,21-14 9 0,-16 11 49 15,7-1 12-15,2 2-55 16,2-1-19-16,2 1-8 16,5-1-84-16,-3-3-89 15</inkml:trace>
  <inkml:trace contextRef="#ctx0" brushRef="#br0" timeOffset="41986.23">17176 8586 417 0,'0'0'146'16,"0"0"-67"-16,0 0-9 15,0 0-32-15,0 0-26 16,0 0 11-16,15-35-19 15,0 29-4-15,7-3-1 16,0 1 1-16,0 3 1 16,-2 3-1-16,-1 2 0 15,-3 0-10-15,-3 0 10 16,-5 10-2-16,-1 4-14 16,-6 2 3-16,-1 2-3 15,0 4 7-15,-8 0 5 0,-7-1 0 16,-2 0 4-16,2-3 0 15,5-2 0-15,1-2 0 16,3 0-1-16,0-1 1 16,1-2 0-16,4-2-2 15,-1-4 1-15,1-2 0 16,1-1 1-16,0-2-1 16,0 0 2-16,0 1-2 15,0 3-2-15,0 3 3 16,0 0-2-16,4 3 1 15,1-1 1-15,-1 2 1 16,-4 1-1-16,0 1-3 16,0 0 3-16,0-3 0 0,-9 0-1 15,0-1 0-15,0 2 2 16,-2-2-1-16,2-1 0 16,0-2 1-16,3 2 0 15,0-1-1-15,0-2 1 16,1 2 0-16,1-2 1 15,-1 2-1-15,0-2-1 16,0-2 0-16,0 0-1 16,1-1-6-16,2 0 5 15,-5 2-2-15,4-1-12 16,-5 2-44-16,1-1-35 16,-2-1-48-16,-5-3-227 0</inkml:trace>
  <inkml:trace contextRef="#ctx0" brushRef="#br0" timeOffset="45670.49">16233 9815 124 0,'0'0'73'0,"0"0"-8"15,0 0-52-15,0 0-13 16,0 0-8-16,0 0-123 16,0 0-5-16</inkml:trace>
  <inkml:trace contextRef="#ctx0" brushRef="#br0" timeOffset="46181.68">15885 9928 324 0,'0'0'57'0,"0"0"-10"16,0 0-16-16,0 0-17 15,0 0-8-15,0 0-4 16,23-9-1-16,-14 5 2 15,3 1 3-15,4-1 8 16,5-1 15-16,6-1-9 16,10-1 0-16,3-2-1 15,3 2-8-15,2-3 1 16,-9 1-4-16,-3 1-4 0,-4 2 2 16,-7 0-1-1,-9 3 6-15,-7-1 2 0,-3 3 12 16,-3 1 20-16,0 0-21 15,0 0-21-15,0 0-3 16,-13 1-71-16,-9 13-66 16,-1 0 7-16,2-6-211 15</inkml:trace>
  <inkml:trace contextRef="#ctx0" brushRef="#br0" timeOffset="47013.96">16615 9724 371 0,'0'0'76'16,"0"0"-28"-16,0 0-14 0,0 0-14 15,0 0-20-15,0 0 0 16,39-25 12-16,-14 16-5 16,2 1 4-16,-2 3-4 15,-1 1 2-15,-1 4 0 16,-1 0-9-16,-5 0 0 15,-4 12-2-15,-7 7-5 16,-6 5 6-16,0 8 1 16,-17 4 0-16,-17 4 2 15,-3 5 3-15,-5-1 0 16,4-2-2-16,2-9-3 0,6-7 0 16,5-5 0-16,8-8 0 15,6-6 0-15,6-3 4 16,3-1 15-16,2-3-1 15,0 1-18-15,0-1-1 16,12 0 0-16,11 0 1 16,9-4 15-16,2-10-7 15,4 4-2-15,1 0-2 16,0-1-4-16,-2 5 0 16,-2 0 0-16,-5-1-1 15,-3 3-2-15,-5 1-35 16,-6 3-35-16,-1-1-46 15,-5-4-110-15</inkml:trace>
  <inkml:trace contextRef="#ctx0" brushRef="#br0" timeOffset="47170.41">16930 9980 515 0,'0'0'215'16,"0"0"-131"-16,0 0-70 15,0 0-14-15,0 0-96 16,0 0 49-16,-17 23-45 16,2-12-101-16</inkml:trace>
  <inkml:trace contextRef="#ctx0" brushRef="#br0" timeOffset="51426.63">16039 10844 150 0,'0'0'113'0,"0"0"-7"16,0 0-9-16,0 0-43 0,0 0 9 16,0 0-12-16,0 0-28 15,0-8-11-15,0 8 3 16,0 0-10-16,0 0-4 16,0 0 2-16,0 0-3 15,0 0-3-15,3 0 0 16,8-3 3-16,6 0-1 15,7-1 1-15,5-3-1 16,2 0 1-16,-1-2 2 16,3 0-2-16,-7 1 2 15,-4 0-1-15,-6 1 1 16,-7 0 0-16,-5 3 4 0,-2 1 19 16,-2 0 10-1,0 1 1-15,0 1-15 0,0 1-11 16,0 0-10-16,0 0-13 15,0 0-47-15,0 0-25 16,-2 10-1-16,-8 4-1 16,2-6-94-16</inkml:trace>
  <inkml:trace contextRef="#ctx0" brushRef="#br0" timeOffset="51925.7">16625 10558 369 0,'0'0'122'0,"0"0"-24"16,0 0-51-16,0 0 13 0,0 0-37 15,0 0-20 1,4-12-3-16,-4 12-7 0,0 5-9 15,0 14 11-15,0 7 0 16,0 6 1-16,0 8 4 16,0 3 2-16,-7 4-2 15,-5 0 2-15,-1-3-1 16,3-7 2-16,4-4-1 16,-2-8 0-16,8-8 1 15,0-6-3-15,0-5 0 16,0-3-1-16,0-3-18 15,0 0 19-15,0 0-2 16,0 0-48-16,4-2-72 0,1-5-191 16</inkml:trace>
  <inkml:trace contextRef="#ctx0" brushRef="#br0" timeOffset="52494">16853 10713 434 0,'0'0'78'16,"0"0"-78"-16,0 0-7 16,0 0 7-16,0 0 2 15,0 0 6-15,-7 62-2 16,3-44 2-16,1 1-1 16,-3 5 1-16,-2 3-5 15,-2 1 1-15,1-1-1 16,3-5-1-16,2-7 0 15,4-3 0-15,0-7-2 16,4-5-1-16,17 0 1 16,4-15 21-16,5-6-8 0,0-1 0 15,-3-3 18-15,-6 4 12 16,-4 2-6-16,-3 2-5 16,-7 1-10-16,0 5-2 15,-5 2-1-15,-2-1 0 16,0 2-14-16,-5-1-2 15,-6 0-3-15,-3-2 0 16,-2 2 0-16,-3-4 0 16,7 0 6-16,0 2-2 15,2 1 20-15,3 3-15 16,6 5-8-16,-1-1-1 16,2 3-25-16,0 0-112 0,-1 0-62 15,-5 1 2-15,-3 6-22 16</inkml:trace>
  <inkml:trace contextRef="#ctx0" brushRef="#br0" timeOffset="52699.1">16955 10747 595 0,'-6'0'145'0,"1"-1"-38"0,2-1-57 16,1 2-50-1,-3 3-26-15,-4 18-170 0,-6-3 52 16</inkml:trace>
  <inkml:trace contextRef="#ctx0" brushRef="#br0" timeOffset="60185.07">15865 11788 426 0,'0'0'167'0,"0"0"-76"15,0 0-71-15,0 0-3 16,0 0-7-16,0 0 11 16,0 0 30-16,37-30-1 0,-35 30-9 15,-2-1-16-15,0 1-9 16,0 0-10-16,0 0-4 15,0 0-2-15,5 0-6 16,7 0 1-16,8 0 4 16,5 0 2-16,11 0-1 15,3-6 0-15,-2-3-2 16,-2-1-2-16,-6 1 4 16,-10 1 0-16,-7 1 0 15,-5 0 2-15,-3 2 0 16,-4 2-2-16,0 3 0 15,0 0-8-15,-2 0-37 0,-17 8-44 16,-6 7-55-16,2 4 18 16,11-7-34-1,9-5-116-15</inkml:trace>
  <inkml:trace contextRef="#ctx0" brushRef="#br0" timeOffset="60683.88">16505 11483 436 0,'0'0'108'0,"0"0"45"15,0 0-73-15,0 0-80 16,0 0-6-16,0 0 2 15,-40 53 0-15,40-24 4 16,0 2 0-16,0 3 1 16,2-4-1-16,6-4 1 15,-2-4-2-15,3-8-22 16,-2-4 4-16,1-7-4 16,-4-3 10-16,1 0 13 15,0 0 4-15,0 0 10 16,-2 0 22-16,-2 0-1 0,-1 0-27 15,0 0-8 1,0 0-4-16,3 4-8 16,1 8 12-16,3 5 0 0,-5 3 0 15,-2 3-2-15,0-1 2 16,-2 0 2-16,-10-2 3 16,-4-6-1-16,1 2-2 15,-5-3-1-15,-2-1 0 16,-5 0-1-16,-1-2 0 15,-2-2 0-15,0 1 0 16,2-2-1-16,10 1-48 16,6-6-57-16,12-2-135 15</inkml:trace>
  <inkml:trace contextRef="#ctx0" brushRef="#br0" timeOffset="60924.06">16353 11668 579 0,'0'0'53'0,"0"0"-10"16,0 0-43-16,82-20 3 15,-32 16 7-15,9-1 2 16,2-2 2-16,6 0-9 15,-6 0 0-15,-5 1-5 16,-9 2-2-16,-11 2-45 0,-19 2-62 16,-15 0-79-1</inkml:trace>
  <inkml:trace contextRef="#ctx0" brushRef="#br0" timeOffset="61240.99">16814 11785 0 0,'0'0'545'0,"0"0"-469"15,0 0-66-15,0 0-2 16,0 0 13-16,0 0 4 16,28 0 14-16,5 0 14 15,9-7-26-15,5-3-15 16,-1-1-12-16,-4 5-13 16,-9 2-32-16,-12 4-18 15,-14 0-70-15,-7 1-110 16</inkml:trace>
  <inkml:trace contextRef="#ctx0" brushRef="#br0" timeOffset="61866.53">17147 11662 344 0,'0'0'197'15,"0"0"-73"-15,0 0-70 16,0 0-34-16,0 0-20 16,0 0 3-16,0 42 10 15,0-21 16-15,0 2-16 16,0 3-4-16,0 0-4 16,0 0-2-16,0-2-1 15,0-5 2-15,8-5 0 16,2-8-4-16,6-6 0 15,6 0 0-15,3 0 6 0,3-13 1 16,-4-3-6-16,-7 2 1 16,-4 1 1-1,-9 3 2-15,0 3 0 0,-4 5-1 16,0 0 8-16,0 1-6 16,0 1 0-16,0 0-5 15,0 0-1-15,0 0-3 16,0 0-3-16,0 0-4 15,0 3 7-15,0 12-2 16,0 2 4-16,0 4 1 16,0-1-1-16,0-1 1 15,0 3-1-15,0-3 1 16,0 0 3-16,0-1-3 0,0-1 0 16,3 0-49-16,0-4-111 15,-2-10-122-15</inkml:trace>
  <inkml:trace contextRef="#ctx0" brushRef="#br0" timeOffset="62072.76">17480 11926 607 0,'0'0'57'0,"0"0"-56"16,0 0 1-16,0 0 1 15,0 0-3-15,84-13 3 0,-62 5 32 16,0 0-4-16,-1 2-16 16,-1 4-15-16,-5 0-14 15,-5-2-133-15,-7-3-342 16</inkml:trace>
  <inkml:trace contextRef="#ctx0" brushRef="#br0" timeOffset="62631.53">17835 11676 573 0,'0'0'138'0,"0"0"-54"15,0 0-59-15,0 0-18 16,0 0-5-16,0 0-2 16,41-29 0-16,-28 26 0 15,0 1-3-15,-1 2-4 16,-1 0-41-16,-6 0-21 16,-3 5 27-16,-2 10-36 15,0-1-6-15,-13 6 23 16,-10 2 27-16,1-3 15 15,-1-1 6-15,4-2 13 16,4-2 0-16,6-8 42 16,5-3 28-16,2 3-11 0,2-1 3 15,0 4-30-15,3 5-9 16,11 2-10-16,4 0 7 16,1 1-9-16,-6-1-10 15,-2-5-1-15,-4-1 2 16,-5-2-1-16,-2 0 0 15,0-2 1-15,-9 5-1 16,-9-1 5-16,-4 3-4 16,-4 3 2-16,5-4-4 15,-2 1-1-15,5-2-9 16,4-7-16-16,4 1 4 0,5-2-1 16,5-2 17-16,0 1 6 15,0-2-52-15,0 0-312 16</inkml:trace>
  <inkml:trace contextRef="#ctx0" brushRef="#br0" timeOffset="62771.7">17810 12042 610 0,'0'0'67'16,"0"0"-67"-16,0 0-4 15,0 0-177-15,0 0-177 0</inkml:trace>
  <inkml:trace contextRef="#ctx0" brushRef="#br0" timeOffset="63397.92">17726 11647 149 0,'0'0'149'0,"0"0"-31"15,0 0-88-15,0 0 43 16,0 0-11-16,0 0-46 16,-18 0-5-16,15 0-11 15,-3 0 0-15,1 0-1 16,2 0 0-16,0 0 1 15,3 0 0-15,0 0 0 16,0 0-2-16,0 0 2 16,16 0 11-16,8 0 10 15,6-1-2-15,4-8-10 16,-2 1 0-16,1 0-4 16,-4 0-2-16,-8 3 0 15,-2 1-1-15,-8 1-2 0,-8 3-1 16,-3 0-55-16,-6 7-57 15,-29 3-210-15</inkml:trace>
  <inkml:trace contextRef="#ctx0" brushRef="#br0" timeOffset="70906.96">15875 12945 111 0,'0'0'274'0,"0"0"-127"0,0 0-85 15,0 0 4-15,0 0-9 16,0 0-13-16,0 0-12 16,4-20 3-16,-4 17-9 15,0 3-10-15,0-4 12 16,0 3-14-16,0 1-14 15,3 0-1-15,5 0-8 16,4 0-2-16,9 0 10 16,3-1 2-16,4-4-2 15,0-1 0-15,4-1-2 16,-1 0-15-16,-1-4 9 0,-5 3 4 16,-7 0 4-1,-5 1 0-15,-7 4-4 0,-4 3-21 16,-2 0-73-16,-6 5-118 15,-22 12 103-15,-11 1-195 16</inkml:trace>
  <inkml:trace contextRef="#ctx0" brushRef="#br0" timeOffset="71573.09">16551 12492 376 0,'0'0'155'16,"0"0"-23"-16,0 0-53 16,0 0 13-16,0 0-60 15,0 0-29-15,-26-24-3 16,15 45-10-16,-1 11 8 16,-8 13 1-16,-1 9-1 15,-3 5 2-15,1 3-1 16,6 4 1-16,2 1 0 15,7-2 0-15,7-2 0 0,1-7 0 16,0-10-1-16,8-10-13 16,10-14-20-16,7-10-17 15,2-12 32-15,4 0 19 16,-1-15 8-16,-7-6 2 16,-9-1 16-16,-11 1 16 15,-3-1 1-15,-14 4-27 16,-21 4-16-16,-10 4 0 15,-1 5 0-15,8 5 0 16,17 0 0-16,11 0-5 16,10 3-35-16,0 9-68 15,21 2 9-15,9-6-79 16</inkml:trace>
  <inkml:trace contextRef="#ctx0" brushRef="#br0" timeOffset="71805.6">16724 12942 330 0,'0'0'70'15,"0"0"-55"-15,0 0-8 16,0 0 53-16,0 0-1 0,0 0 4 15,60 12-5 1,-33-12-39-16,1 0-14 0,-1 0-5 16,1-1-45-1,-10-4-134-15</inkml:trace>
  <inkml:trace contextRef="#ctx0" brushRef="#br0" timeOffset="72322.72">17173 12729 653 0,'0'0'63'0,"0"0"-63"15,0 0-9-15,0 0 9 16,-31 101 7-16,15-57-5 15,2 0 0-15,6 1-1 0,7-6 4 16,1-7-4-16,1-8-2 16,18-9-11-16,4-7 3 15,2-7 9-15,-4-1 0 16,-7 0 4-16,-6 0 3 16,-5 0 68-16,-2 0 10 15,-1 0-39-15,0 0-37 16,-2 0-9-16,-17 2-10 15,-5 10-16-15,0 1 4 16,3 1-6-16,2 0 1 16,0 1-21-16,0 1-11 15,0-3-67-15,4-5-93 16</inkml:trace>
  <inkml:trace contextRef="#ctx0" brushRef="#br0" timeOffset="72563.73">17242 12746 521 0,'0'0'200'15,"0"0"-76"-15,0 0-85 16,0 0-27-16,0 0-11 15,0 0-2-15,50-42 2 0,-24 39-4 16,4 3 3-16,0 0-25 16,-3 0-63-16,-4 4-34 15,-11 3-111-15</inkml:trace>
  <inkml:trace contextRef="#ctx0" brushRef="#br0" timeOffset="72771.69">17231 13006 648 0,'0'0'5'16,"0"0"-3"-16,0 0-1 0,0 0 8 15,82 1-7-15,-55-1-2 16,3 0-1-16,-4-10-83 15,-4-3-135-15</inkml:trace>
  <inkml:trace contextRef="#ctx0" brushRef="#br0" timeOffset="73404.59">17689 12755 461 0,'0'0'197'0,"0"0"-70"16,0 0-96-16,0 0-31 16,0 0 2-16,0 0-2 15,10 63 10-15,-4-29 1 0,-3 5-6 16,-3 6-1-16,0-1-1 15,0-2 0-15,-8-9 2 16,3-9-5-16,5-8-8 16,0-10-17-16,7-6-23 15,14-8 41-15,6-15 5 16,1-7-14-16,-4-1 16 16,-7 5 15-16,-4-1-3 15,-2 7 8-15,-5 6 15 16,-1 3 0-16,-3 5-12 15,-1 6-3-15,-1 0-14 16,0 0-6-16,0 0-3 0,0 0-6 16,2 8 1-16,-2 9 7 15,0 6 1-15,0 4-1 16,0 2 0-16,0 2 1 16,-13-1 1-16,-1-2-1 15,-2 0 2-15,-2-2-2 16,0 1-7-16,1-5-38 15,3-1-41-15,5-7-43 16,9-4-108-16</inkml:trace>
  <inkml:trace contextRef="#ctx0" brushRef="#br0" timeOffset="73592.62">17840 13198 554 0,'0'0'243'0,"0"0"-93"15,0 0-72-15,0 0-32 16,0 0-46-16,0 0-5 16,-2-14-10-16,-1 26-12 15,-4 7 15-15,-2 0-33 16,-2 2-39-16,3-5-92 16,4-9-279-16</inkml:trace>
  <inkml:trace contextRef="#ctx0" brushRef="#br0" timeOffset="77667.6">15853 13938 88 0,'0'0'129'15,"0"0"-76"-15,0 0-35 0,0 0 3 16,0 0-4-16,0 0 7 16,0 0 54-16,-14-7-10 15,13 6-16-15,-1 0-3 16,1 1 5-16,1 0-6 16,-3 0-21-16,3 0-19 15,0 0-8-15,0 0-2 16,0 0-1-16,0 0-8 15,6-3 11-15,10-2 4 16,8-2 4-16,2 1 1 16,2-2-1-16,2 2-6 15,1 1-2-15,-1 1 0 16,-5 2 0-16,-4-3 0 0,-9 2-2 16,-4 0 1-1,-4 3 0-15,-4-1 1 0,0 1 0 16,0 0 0-16,0 0-8 15,-2 0-11-15,-11 9-82 16,-2 3-22-16,5-4-218 16</inkml:trace>
  <inkml:trace contextRef="#ctx0" brushRef="#br0" timeOffset="79083.55">16450 13588 194 0,'0'0'82'0,"0"0"24"15,0 0-13-15,0 0-15 16,0 0-4-16,0 0-17 16,20-63-9-16,-20 58-9 15,0 2-10-15,0 1-8 16,0 2-9-16,0 0-9 0,0 0-3 15,0 0-11 1,0 16 4-16,-10 7 7 0,-6 6 0 16,-4 8 0-1,-2 5 1-15,1 3 0 0,4-2-1 16,3-2 0-16,4-7-3 16,3-8-5-16,-2-2 0 15,5-4-14-15,2-6 4 16,1-2 7-16,1-4-9 15,0-3 9-15,0-1 3 16,0-1 6-16,0-3 1 16,4 0 2-16,9 0-1 15,6 0 6-15,4 0-4 16,7-8-1-16,-1 0-1 16,3-3-10-16,0 2-11 0,-4 0 8 15,-3 1 8-15,-4 0 3 16,-3-1 2-16,-4-1 0 15,0 0 0-15,-3 1 0 16,-1 0 2-16,-4-2-2 16,0 2-4-16,0-2-31 15,0 0-49-15,-2-1-23 16,0 2 44-16,-4 0 46 16,0 1 16-16,0 3 1 15,-2-3 2-15,-7 3 17 16,2-2-9-16,-2-3 8 15,-1 2 31-15,4 1 43 0,-2-1-10 16,2 5 35 0,6 1-47-16,0 2-21 0,0 1-35 15,0 0-14-15,0 0-9 16,0 18 3-16,0 6 6 16,3 5-1-16,0 3-1 15,-3 2 2-15,0 2-1 16,0 0 1-16,0 4 0 15,0 0 1-15,-2 3 0 16,-4-1 0-16,2-1-1 16,0-5 0-16,4-7-11 15,0-6-58-15,0-9-38 16,10-12-32-16,4-2-144 0</inkml:trace>
  <inkml:trace contextRef="#ctx0" brushRef="#br0" timeOffset="79249.03">16684 14139 465 0,'0'0'163'0,"0"0"-45"16,0 0-69-16,0 0-49 16,0 0-49-16,0 0-104 15,-9-5 13-15,-1 5-285 16</inkml:trace>
  <inkml:trace contextRef="#ctx0" brushRef="#br0" timeOffset="94600.34">5002 7742 188 0,'0'0'186'0,"0"0"-131"0,0 0 4 15,0 0 4-15,0 0-10 16,0 0-18-16,0 0 0 15,0 0 2-15,0 0-9 16,0 0-9-16,0 0-10 16,0 0 3-16,0 0-10 15,0 0-2-15,0 0-26 16,0 0-35-16,0 0-24 16,0 0-78-16,0 0-191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14:52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4685 13897 210 0,'0'0'109'15,"0"0"-14"-15,0 0-33 16,0 0-29-16,0 0-20 16,0 0-10-16,0 0 3 15,0-3 3-15,0 3 2 16,0-2 4-16,0 2 21 16,0-1 6-16,0 1-2 15,0 0-8-15,0 0-14 0,0 0 3 16,0 0 1-1,0 0-4-15,0 0 1 0,0 0 5 16,0 0 1-16,0 0 1 16,0 0-6-16,0 0-4 15,0 0-5-15,0 0-2 16,0 0 2-16,0 0-7 16,0 0-2-16,0 0 0 15,0 0 0-15,0 0-1 16,0 0-1-16,0 0 1 15,0 0-1-15,0 0 2 16,0 0-2-16,0 0 0 16,0 0 0-16,0 0 0 15,0 0 0-15,0 0 0 0,0 0 1 16,0 0-1-16,0 0 0 16,0 0 1-16,0 0-2 15,0 0 1-15,0 0-2 16,0 0-6-16,0 0-27 15,0 5-75-15,2 13-33 16,-2-5-94-16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06:29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6247 1387 38 0,'0'0'29'0,"0"0"-24"16,0 0 1-16,0 0-4 0,84 0 0 15,-61 5 16-15,-6 1-2 16,-1 1-4-16,-8-1-2 16,-5 2 5-16,-3 1 0 15,0-3-4-15,-3 6 5 16,-12 1-6-16,-10 4-10 16,-5-1-4-16,0 1-128 15</inkml:trace>
  <inkml:trace contextRef="#ctx0" brushRef="#br0" timeOffset="460.14">6207 1511 214 0,'0'0'91'0,"0"0"21"15,0 0-37-15,0 0-45 16,0 0 7-16,0 0-6 15,0-60-24-15,0 55 2 16,0 1-6-16,0 1 16 16,0-2 9-16,0 2-21 15,0 0-5-15,0-1 11 16,0 2-2-16,0 1-3 16,0-1 14-16,0 2 0 15,0 0-8-15,0 0-4 0,0 0-8 16,0 0-2-16,0 0-10 15,3 0-15-15,4 3 12 16,3 13 13-16,1 5-1 16,-2 7 0-16,1 8-1 15,-2 10 2-15,-2 9 0 16,3 6 1-16,1 3 0 16,2-3 1-16,3-11 0 15,-1-12-2-15,-4-13 0 16,0-11-2-16,-6-5 2 15,-2-7-1-15,0 0-14 16,-1-2 5-16,2 0 6 0,5-8-18 16,6-14-179-16</inkml:trace>
  <inkml:trace contextRef="#ctx0" brushRef="#br0" timeOffset="1127.03">6779 1492 217 0,'0'0'152'0,"0"0"-81"16,0 0-13-16,0 0-29 16,0 0-8-16,0 0-20 15,-98-67 2-15,73 66 3 16,5 1 4-16,10 0 16 16,0 0-17-16,7 0-9 15,-5 2-6-15,5 14 2 16,1 5 3-16,2 5-4 15,0 3 5-15,0 3 0 16,13-5 0-16,4-3 0 16,-1-12-1-16,3-5 1 0,-9-7 0 15,0 0 7-15,-2-17 62 16,-2-5-39-16,-3 0-7 16,-3-2 22-16,0 1-17 15,-15 3-8-15,-1 4-17 16,5 5 2-16,5 8 3 15,3 1 6-15,3 2-14 16,0 0-8-16,0 12-16 16,20 10 16-16,8 10 8 15,6 9-1-15,2 5 0 16,1 3 1-16,-10-4 1 16,-9-8-1-16,-6-8 1 15,-9-10-1-15,-2-6 3 16,-1-9-3-16,0-3 3 0,0-1 41 15,-16 1 4-15,-18 6-41 16,-11 2-7-16,-3 2-4 16,11-2-12-16,15-1 7 15,13-3-39-15,7-1-38 16,2 4 11-16,0-5-81 16,12-3-39-16</inkml:trace>
  <inkml:trace contextRef="#ctx0" brushRef="#br0" timeOffset="1276.11">6857 1816 257 0,'0'0'167'0,"0"0"-106"15,0 0 48-15,0 0 15 16,0 0-25-16,0 0-80 16,-37-20-19-16,37 20-126 15,9 0-40-15,12 0-86 16</inkml:trace>
  <inkml:trace contextRef="#ctx0" brushRef="#br0" timeOffset="4340.21">6404 2339 197 0,'0'0'101'16,"0"0"10"-16,0 0-37 15,0 0 5-15,-33-80-3 16,27 67-5-16,3 2-32 0,0 0 27 15,3 4-24 1,-2 0-12-16,2 5-1 0,0 2-23 16,0 0-6-16,0 2-39 15,0 18-22-15,8 14 61 16,1 12 0-16,0 8 0 16,0 3-1-16,-3-2 1 15,0-6 1-15,1-9-1 16,-1-7 0-16,2-8 0 15,-2-8 0-15,1-6-20 16,-1-2-13-16,0-9-50 16,4 0-6-16,5 0 19 15,0-16-93-15</inkml:trace>
  <inkml:trace contextRef="#ctx0" brushRef="#br0" timeOffset="4890.66">6887 2278 448 0,'0'0'99'0,"0"0"-31"16,0 0-25-16,0 0-43 15,0 0 0-15,0 0-41 0,-45-24-3 16,26 31 24 0,1 6 3-16,-3 4 7 0,6 2 10 15,6 2 0-15,3 1-6 16,5 2-3-16,1 1-3 16,0-4 8-16,3 1 4 15,10-3-3-15,5-2 3 16,6 0 0-16,-2-2-1 15,-4 2 1-15,-3 0 2 16,-8-2-2-16,-7 4-1 16,0-2 1-16,-6-1 8 15,-10-1 13-15,1-4 10 16,2-3-9-16,5-3-9 16,0-3 7-16,0-2 15 15,2 0 19-15,0 0-21 0,0 0 23 16,1-7-2-16,-3-4-32 15,2 0-14-15,3-3 0 16,1-3-8-16,2-2 0 16,0-2-7-16,5-4-3 15,10-4-17-15,6-3 10 16,-2-2 2-16,5 2 2 16,-2 2-8-16,-4 6-28 15,4 7-54-15,-8 4-105 16</inkml:trace>
  <inkml:trace contextRef="#ctx0" brushRef="#br0" timeOffset="5066.79">6863 2479 325 0,'0'0'286'15,"0"0"-161"-15,0 0-41 16,0 0-27-16,0 0-25 15,0 0-30-15,-4-1-2 16,4 1-119-16,1 6-153 16,6 2-28-16</inkml:trace>
  <inkml:trace contextRef="#ctx0" brushRef="#br0" timeOffset="8053.67">6439 3110 237 0,'0'0'109'0,"0"0"-33"15,0 0 14-15,0 0 7 16,0 0-34-16,0 0-25 16,0 0 5-16,5-29-10 15,-5 27-19-15,0-1 14 16,0 1-6-16,0 2-19 15,0 0-1-15,0 0-2 16,0 0-2-16,0 0-6 0,0 2-8 16,1 15-13-16,2 7 26 15,2 10-2-15,-4 6 2 16,-1 1 1-16,0 1 1 16,1-4 1-16,3-6-2 15,-1-4 1-15,6-4-24 16,-2-3-34-16,5-2-43 15,4-10-15-15,3-9-84 16</inkml:trace>
  <inkml:trace contextRef="#ctx0" brushRef="#br0" timeOffset="8655.27">6932 3064 406 0,'0'0'101'0,"0"0"-43"16,0 0-42-16,0 0-5 15,9-72 1-15,-9 64 5 0,-14 4-17 16,-7 4-3 0,-1 0-26-16,-3 4 9 0,2 16 13 15,4 6-7-15,-4075 3 0 16,8169 3 4-16,-4077 0-2 16,2-3 7-16,0-3 1 15,10-5 4-15,1-6 0 16,-1-5 0-16,-1-4 3 15,-3-4 10-15,-1 3-5 16,-5 0-4-16,3 5 14 16,-3 4-8-16,0 6-6 15,-20 3 3-15,-4 1 4 16,-5 0-4-16,3-4-6 16,5-6 6-16,8-6-6 0,4-4 3 15,3-4 4-15,-3 0 13 16,3 0 20-16,-3-2-1 15,3-8-20-15,5-7 14 16,1-7-31-16,14-9-3 16,18-4-24-16,10-6 12 15,2 1 5-15,-2 6 7 16,-10 2-1-16,-2 7 1 16,-10 6 0-16,-8 7-1 15,-4 6-16-15,-1 6-60 16,-7 2-46-16,0 0-266 15</inkml:trace>
  <inkml:trace contextRef="#ctx0" brushRef="#br0" timeOffset="8841.21">6863 3173 587 0,'0'0'137'0,"0"0"-32"16,0 0-57-16,0 0-20 16,0 0-28-16,0 0-71 15,-27-4-243-15,5 18-3 16</inkml:trace>
  <inkml:trace contextRef="#ctx0" brushRef="#br0" timeOffset="10817.04">7976 1709 304 0,'0'0'60'15,"0"0"-32"-15,0 0-16 16,0 0-7-16,0 0 0 16,0 0 2-16,-85 37 12 15,74-20 0-15,-1 5 3 16,-5 6-2-16,7 9-8 16,-1 7-7-16,9 4-1 0,2-1-1 15,13-2-3-15,20-11-6 16,12-10 0-16,17-17 6 15,18-7 16-15,15-10-16 16,5-23-99-16,-3-9-214 16</inkml:trace>
  <inkml:trace contextRef="#ctx0" brushRef="#br0" timeOffset="11349.46">8409 1729 465 0,'0'0'209'0,"0"0"-191"0,0 0-18 16,0 0-33-16,0 0 31 15,-7 99 1-15,7-43-2 16,11 6 3-16,4 4 2 16,4-1 0-16,-4-7 3 15,-3-14-1-15,-3-13 1 16,-6-16 2-16,0-10 1 15,-3-5 3-15,0 0 76 16,0-9 29-16,0-23-70 16,-6-11-46-16,-5-14-27 15,-2-5 7-15,1-1-2 16,2 0-5-16,2 3-21 0,7 10 32 16,1 8 2-1,3 12 7-15,14 10-48 0,-3 9 16 16,-2 8 38-16,-2 3 1 15,-1 12-8-15,2 13 6 16,-1 6 0-16,-4 4 1 16,-1 0-1-16,-5-3 2 15,0-6 1-15,0-2 0 16,0-4 0-16,-8-6 4 16,-11 3-2-16,-5-6 2 15,-6-2 1-15,-7-7 1 16,-5-2 1-16,-3 0-4 15,7 0 0-15,12 0 13 16,16-2 21-16,10 2-38 16,0 0-81-16,27 0-78 0,19 0 122 15,18-9-65-15,15-8-145 16</inkml:trace>
  <inkml:trace contextRef="#ctx0" brushRef="#br0" timeOffset="11572.57">8848 1769 655 0,'0'0'121'0,"0"0"-51"15,0 0-18-15,0 0-11 16,0 0-12-16,0 0-23 15,0 0-6-15,0 0-22 16,0 3-87-16,2 11-164 16,2 1-11-16</inkml:trace>
  <inkml:trace contextRef="#ctx0" brushRef="#br0" timeOffset="11766.06">8855 2162 946 0,'0'0'35'0,"0"0"27"15,0 0-37-15,0 0-25 16,0 0-3-16,0 0-9 16,-23-34-37-16,23 34-31 15,0 5-149-15,0 2-1 16</inkml:trace>
  <inkml:trace contextRef="#ctx0" brushRef="#br0" timeOffset="13098.02">9568 1627 423 0,'0'0'106'0,"0"0"15"16,0 0-65-16,0 0-56 15,0 0-27-15,0 0 27 16,-34 92 0-16,3-31 9 15,-6 6 0-15,3 2 2 0,1-2-4 16,4-10-6 0,7-10-1-16,9-15 3 0,5-13-1 15,6-12-2-15,2-7 1 16,0 0 7-16,0-3 86 16,0-20 13-16,7-14-107 15,13-11-21-15,6-6-14 16,2-6 10-16,1 1-19 15,-7-1-1-15,2 3 39 16,-5 5-17-16,5 6-2 16,4 10 5-16,-2 13-5 15,0 12 16-15,-5 11 2 16,-3 1 7-16,-1 23-2 16,-5 10-4-16,-6 8 3 0,-3 7-1 15,-3 0 4-15,0-3 4 16,0-3 0-16,-3-9 0 15,-2-5 1-15,-1-8 0 16,3-5 2-16,-4 0-2 16,-7-1 2-16,-6 4-7 15,-8-2-24-15,-7-12-177 16</inkml:trace>
  <inkml:trace contextRef="#ctx0" brushRef="#br0" timeOffset="13281.42">9281 1980 554 0,'0'0'83'15,"0"0"-83"-15,0 0 0 0,0 0-6 16,0 0 6-16,0 0 8 16,118 0 9-16,-63-7-7 15,9-3-6-15,8-3-4 16,2-4-82-16,-4-3-132 15</inkml:trace>
  <inkml:trace contextRef="#ctx0" brushRef="#br0" timeOffset="13505.12">9909 1946 494 0,'0'0'134'0,"0"0"-59"16,0 0-67-16,0 0-8 16,0 0 5-16,0 0-2 15,92-32 2-15,-68 24-2 16,3 0-3-16,1 1 0 16,2 0-48-16,3 0-95 15,0-3-217-15</inkml:trace>
  <inkml:trace contextRef="#ctx0" brushRef="#br0" timeOffset="13796.77">10410 1688 500 0,'0'0'129'15,"0"0"-54"-15,0 0 8 16,0 0-60-16,0 0-23 16,0 0-17-16,-7-12-8 15,10 38 25-15,8 11 0 16,-3 12-1-16,-2 1 1 16,0 1 4-16,3-1-4 0,-2-2 1 15,1-6-1-15,-1-6-3 16,5-6-20-16,-1-9-41 15,6-11-42-15,-2-10-115 16</inkml:trace>
  <inkml:trace contextRef="#ctx0" brushRef="#br0" timeOffset="14563.59">10556 1598 203 0,'0'0'160'0,"0"0"-88"15,0 0 5-15,0 0-36 16,61-78 36-16,-46 67-35 16,-1 3-22-16,0 2-11 15,2 5-6-15,4 1-3 16,0 0-7-16,-1 12-18 16,-3 5-53-16,-8 2 25 15,-8 6-26-15,0 2 59 16,-9 0 17-16,-12-1-6 15,-1-2 7-15,2-7 0 0,4-8 4 16,7-4 0 0,4-2 35-16,5 2-11 0,0 1-26 15,0 5 0-15,0 3 1 16,5 8-1-16,13 1 1 16,3 7 4-16,1 2 0 15,1 1-4-15,-2 2 0 16,-5-5 0-16,-3-3-1 15,-5-3 0-15,-5-4-1 16,0-6 0-16,-3-1 1 16,0-3 7-16,-9-2 25 15,-11-2 46-15,-13 0 25 0,-8 0-48 16,-4-4-2 0,-1-2-32-16,7 0 3 0,9 0-6 15,14 0-5-15,10 0-12 16,6 0-1-16,0 0-75 15,16 0-169-15,20-2 40 16,13-11-184-16</inkml:trace>
  <inkml:trace contextRef="#ctx0" brushRef="#br0" timeOffset="14782.35">10853 1931 502 0,'0'0'148'0,"0"0"-34"0,0 0-52 16,0 0-60-16,0 0-2 15,0 0-12-15,8-6 8 16,14-1 4-16,11-1 9 16,7-4-6-16,12 0-3 15,5-5-71-15,1-8-121 16</inkml:trace>
  <inkml:trace contextRef="#ctx0" brushRef="#br0" timeOffset="15295.28">11413 1651 470 0,'0'0'122'16,"0"0"-66"-16,0 0-56 15,0 0-11-15,0 0 10 16,0 0 2-16,-52 97 0 15,42-57 6-15,6 2-1 16,1 3-2-16,3 0-4 16,3 1 1-16,15-9-1 15,10-4-1-15,3-9-10 16,4-11 10-16,5-8 1 16,7-5 3-16,9-2 13 0,3-18-16 15,-4-2-34-15,-5 0-35 16,-13 0-18-16,-14 0-217 15</inkml:trace>
  <inkml:trace contextRef="#ctx0" brushRef="#br0" timeOffset="15528.93">11342 1663 419 0,'0'0'99'0,"0"0"-50"0,0 0-19 16,0 0-25-1,0 0-3-15,117-70 1 0,-71 56-1 16,3-1-3-16,-3 3 1 16,-2 0-1-16,-6 3-52 15,-4 4-55-15,-8-1-112 16</inkml:trace>
  <inkml:trace contextRef="#ctx0" brushRef="#br0" timeOffset="15741.23">11342 1850 340 0,'0'0'3'15,"0"0"1"-15,0 0 44 16,0 0 51-16,0 0-48 16,129-22-24-16,-79 12-13 15,2-3-14-15,-4 2-1 16,-3 5-46-16,-9-2-83 16,-7 3-136-16</inkml:trace>
  <inkml:trace contextRef="#ctx0" brushRef="#br0" timeOffset="15974.01">12069 1888 779 0,'0'0'19'16,"0"0"-19"-16,0 0-69 16,0 0-2-16,0 0 35 15,0 0-44-15,113-13-71 0,-64-2-186 16</inkml:trace>
  <inkml:trace contextRef="#ctx0" brushRef="#br0" timeOffset="16544.98">12668 1492 410 0,'0'0'126'16,"0"0"19"-16,0 0-30 15,0 0-74-15,0 0-41 0,0 0-12 16,-82 48 7-16,60-2 2 16,4 12 0-16,5 11 3 15,9 6-5-15,4 1 0 16,5-6-26-16,20-14-11 15,8-15-26-15,13-18 27 16,11-17 18-16,6-6 21 16,-1-18 4-16,-8-10-4 15,-15-1 4-15,-17-2 1 16,-16 0 50-16,-6-3 19 0,-12 2 11 16,-10 3-58-16,-1 11 6 15,9 7 1-15,11 9-23 16,3 2-9-16,0 0-44 15,0 0-69-15,3 11 86 16,13 4 27-16,-2 2 1 16,3 1-1-16,0-1 2 15,-2-1-2-15,-2-1 1 16,4 1-1-16,-7 1 2 16,2 0-1-16,-3 7-1 15,-5 1 1-15,-1 4-1 16,-3 2-73-16,0-7-78 15,-9-12-199-15</inkml:trace>
  <inkml:trace contextRef="#ctx0" brushRef="#br0" timeOffset="16910.69">12646 1489 288 0,'0'0'128'15,"0"0"32"-15,0 0-71 16,0 0-28-16,0 0-18 16,0 0-9-16,-2-16-25 15,5 16-9-15,26-1-7 16,17-3 7-16,16 0 1 16,10-2-1-16,10-1-6 15,-1-3-30-15,-4 0-83 16,-13 0-15-16,-19-2-68 15</inkml:trace>
  <inkml:trace contextRef="#ctx0" brushRef="#br0" timeOffset="17053.85">12946 1494 423 0,'0'0'204'15,"0"0"-31"-15,0 0-156 16,0 0-17-16,0 0-86 15,0 0-84-15,15 7 38 16,-5-7-229-16</inkml:trace>
  <inkml:trace contextRef="#ctx0" brushRef="#br0" timeOffset="18227.26">10498 1714 60 0,'0'0'32'0,"0"0"-14"15,0 0-15-15,0 0-3 16,0 0-26-16,0 0 11 16,-3-4-6-16,-1 4 21 15,4-1 41-15,-3 1-35 16,1-2 0-16,-1 0 28 16,0-1-13-16,0 3 26 15,-1-2-23-15,1 1-13 16,1-1-1-16,-1 1-10 15,2 1 0-15,1-1 0 0,-3 1-15 16,3 0 15 0,0-2 12-16,0 2 39 0,0-1-3 15,0-3-17-15,0-1 21 16,0-2-43-16,0-1 10 16,0-2-11-16,0-2 2 15,0 0 1-15,0-1 4 16,0 2 17-16,0 2-25 15,0 2-6-15,0 0-1 16,0 4-1-16,12-4-24 16,3 3-41-16,4-2-13 15,2 1-56-15,4-1-32 16</inkml:trace>
  <inkml:trace contextRef="#ctx0" brushRef="#br0" timeOffset="23803.48">19843 8733 10 0,'-86'151'7'16,"-7"18"-1"-16,-14 5-1 15,-12 7 4-15,-9-4-9 16</inkml:trace>
  <inkml:trace contextRef="#ctx0" brushRef="#br0" timeOffset="24096.96">17760 11434 62 0,'0'0'4'0,"-69"73"-4"16,27-26-2-16,1 5 2 0,1 4 0 15,3 3-10-15,1 0-15 16</inkml:trace>
  <inkml:trace contextRef="#ctx0" brushRef="#br0" timeOffset="24354.28">17862 12617 48 0,'112'32'30'16,"6"-4"-10"-16,8-3-11 0,6-1-5 15,5 1-2-15,8-1 1 16,8 2 0-16,7 3 13 15,0-1-16-15,2 2-13 16,-7 4 13-16,-12 3 4 16,-19 6 0-16,-24 1-4 15,-22 0-26-15,-22-2-34 16</inkml:trace>
  <inkml:trace contextRef="#ctx0" brushRef="#br0" timeOffset="24592.51">19978 13316 12 0,'0'0'27'0,"0"0"-24"15,0 0 0-15,0 0 2 16,0 0-5-16,0 0 1 15,54 23 8-15,-48-16 11 16,-3 2-19-16,-3 0 7 16,0 2-8-16,0 3 3 15,-7-1-8-15,-8 3 5 16</inkml:trace>
  <inkml:trace contextRef="#ctx0" brushRef="#br0" timeOffset="54291.48">7063 13813 34 0,'0'0'19'0,"0"0"-4"16,0 0-4-16,0 0-9 15,0 0-1-15,0 0-1 16,0 0 2-16,0 0 0 16,-18-22 36-16,11 19 22 15,1-5-12-15,0 4 18 16,-2-1-17-16,-1-1-8 16,2 0-22-16,-2 2 7 15,0-1-14-15,0 1-1 16,3 1 20-16,1 1-26 0,1 1-4 15,1 1 0-15,1-2 0 16,-2 2 2-16,3-1-3 16,-2 1 0-16,3 0-18 15,-2 0-54-15,1 0-17 16,-1 0 8-16,-1 3 2 16,3 0 45-16,-2 0 18 15,0-3 16-15,0 0 1 16,-1 0 21-16,0 0 18 15,0 0 29-15,-4 0-37 16,5 0 21-16,-2-2-28 16,-1 1 8-16,-1-1-14 15,2 1-7-15,1-1-4 0,-1 1 19 16,2 1-14-16,-4 0-8 16,2 0-1-16,3 0 10 15,-5 0-4-15,0 0 5 16,-1 0 13-16,0 0-11 15,1 0-12-15,-2 0 14 16,5 0-5-16,3 0-5 16,-3 0-1-16,3 0-5 15,0 0-3-15,0 0-5 16,0 3 4-16,12 4-3 16,5 0 4-16,1-2-2 15,10 0 6-15,2-3 4 16,1-2-2-16,5 0 6 15,4 0-3-15,5-7 0 0,5-2-3 16,1 3-5-16,0 2 4 16,1-1-4-16,-7 3-1 15,-2-1 0-15,-6 0 0 16,1 2 0-16,1-2 0 16,4 1 1-16,1-3-1 15,4 2 0-15,-3-4 0 16,0-3 1-16,-8-2 0 15,-3 3-1-15,-7-3 1 16,-3 4 14-16,-4 1 4 16,-4 2-10-16,-3 2-7 15,-1 3-2-15,-4 0-1 0,-2 0-1 16,-3 0 0-16,-2 0 2 16,1 0 0-16,-2 0 2 15,0 0-1-15,5 0-1 16,1 0 0-16,2 0-1 15,1 0 1-15,-2 0 0 16,-1 0 0-16,-1 0 0 16,-5 0 0-16,1 0 5 15,-1 0 23-15,0 0 30 16,0 0-16-16,0 0-24 16,0 0-18-16,-3 0-1 15,-11 0-44-15,-8 15-58 16,-3 5 2-16,-2-2-93 0</inkml:trace>
  <inkml:trace contextRef="#ctx0" brushRef="#br0" timeOffset="54456.94">7785 13774 531 0,'0'0'107'16,"0"0"26"-16,0 0-69 15,0 0-21-15,0 0-43 16,0 0-19-16,-24-41-121 16,18 56-74-16,-5 1-28 0</inkml:trace>
  <inkml:trace contextRef="#ctx0" brushRef="#br0" timeOffset="62069.13">9178 2375 135 0,'0'0'154'16,"0"0"-72"-16,0 0-24 0,0 0-15 15,0 0 29 1,0 0-47-16,0 0 1 0,-27-30 0 16,21 28 10-16,3-2 7 15,0 1-25-15,-3-1 6 16,2 0 7-16,-1 2-16 16,1-2 14-16,-1 3-24 15,1 1 8-15,0 0-13 16,2 0 0-16,1 0-2 15,1 0-11-15,0 0-43 16,0 1 44-16,0 7 8 16,11-4 2-16,6-2 2 15,7-2 0-15,15-2 3 0,8-11-2 16,5-3 1-16,0 1-2 16,-1 1 0-16,-9 4-4 15,-6 3 1-15,-12 2-13 16,-6 3-4-16,-9 2-23 15,-5 0-16-15,-4 0-7 16,0 0 7-16,-9 2 35 16,-8 3-116-16</inkml:trace>
  <inkml:trace contextRef="#ctx0" brushRef="#br0" timeOffset="62669.81">10127 2404 343 0,'0'0'81'0,"0"0"-16"16,0 0-27-16,82-24-10 15,-63 20-10-15,-1 3-5 16,-4-1 3-16,2 2 0 16,-2 0-10-16,5 0-1 15,0 0 1-15,-3 0-5 16,1 0 1-16,-1-3-1 16,-3 0 1-16,-2-1-1 15,-5 1 0-15,-1-2-1 16,-1 3-15-16,-3 2-37 15,1 0-56-15,0 0-222 16</inkml:trace>
  <inkml:trace contextRef="#ctx0" brushRef="#br0" timeOffset="63248.85">11281 2363 293 0,'0'0'51'16,"0"0"-14"-16,0 0-12 15,0 0 23-15,0 0-10 0,0 0-38 16,-7 1 4-16,25-1 5 16,17 0 104-16,13-8-52 15,15-4-28-15,3 0-21 16,3 1-11-16,-6 3 0 15,-6 2 0-15,-11 1 1 16,-12 4-2-16,-11 0 0 16,-11 1-2-16,-8 0-14 15,-4 0-17-15,0 0 20 16,-27 2 1-16,-6 15-52 16,3 0-63-16,13-2-172 15</inkml:trace>
  <inkml:trace contextRef="#ctx0" brushRef="#br0" timeOffset="63782.06">12679 2351 301 0,'0'0'119'0,"0"0"-69"15,0 0-27-15,0 0-15 16,0 0-7-16,0 0 0 16,-32-8 5-16,32 8 13 15,0 0 30-15,0 0 6 16,0 0-36-16,0 0-13 16,0 0-6-16,15 0 0 15,11 0 13-15,15-9 32 0,16-3-20 16,13 0 8-16,12-1-22 15,8 1-7-15,1 3-3 16,-11 2 3-16,-14 2-4 16,-20 1 2-16,-21 3-2 15,-14 1 1-15,-8 0 1 16,-3 0 1-16,0 0-3 16,0 0-1-16,-5 0-7 15,-20 9-69-15,-5 8-22 16,2-4-191-16</inkml:trace>
  <inkml:trace contextRef="#ctx0" brushRef="#br0" timeOffset="63947.67">13284 2321 485 0,'0'0'88'16,"0"0"-8"-16,0 0-80 15,0 0-19-15,0 0-52 16,0 0-34-16,-73 63-172 16</inkml:trace>
  <inkml:trace contextRef="#ctx0" brushRef="#br0" timeOffset="77567.85">8971 2629 256 0,'0'0'144'16,"0"0"-92"-16,0 0 23 16,0 0-19-16,0 0-10 15,0 0 7-15,0 0 5 16,-11-2-13-16,6-1-4 16,4 2-25-16,0 1-5 15,1 0-2-15,0 0-7 16,-2 0 0-16,2 0 3 15,0-2 6-15,0-2 9 16,0 1-17-16,0-6-3 16,12-4-4-16,10 0 1 0,13-1-7 15,1 1 4-15,-1 3-8 16,-2 7-9-16,-3 1 9 16,-8 2-8-16,-8 2-10 15,-4 18-4-15,-10 9 12 16,-5 7 15-16,-27 11 7 15,-11 3 0-15,-6-2-13 16,2-4-5-16,7-15 9 16,10-7 11-16,14-11 2 15,8-6-2-15,8-5 2 16,0 0 1-16,0 0-3 16,0 0 6-16,2 0 7 15,16-3-7-15,7-8 10 16,11-5-10-16,1 2-6 0,-4 1-4 15,-2 3-12-15,-1 0-23 16,-3 3-53-16,-3-4-110 16</inkml:trace>
  <inkml:trace contextRef="#ctx0" brushRef="#br0" timeOffset="77933.38">9378 2671 136 0,'0'0'70'0,"0"0"0"0,0 0-10 16,0 0-2-16,-23 76 2 15,23-56-12-15,0-2-26 16,5-4 7-16,5-3-10 15,4-5-5-15,-1-4 14 16,2-2 7-16,5 0 2 16,0-15-12-16,1-6-10 15,-4 1-9-15,-7-2 0 16,-6 3-6-16,-4 3-20 16,0 0-26-16,-11 7 16 15,-9 2-23-15,-7 2 25 16,0 4 28-16,4 1 1 15,2 0-1-15,12 10-28 0,4 5-98 16,5-1-118-16</inkml:trace>
  <inkml:trace contextRef="#ctx0" brushRef="#br0" timeOffset="78700.33">10205 2582 154 0,'0'0'260'0,"0"0"-206"0,0 0-49 15,0 0 13-15,0 0 29 16,0 0-16-16,-42 78 2 16,38-54 8-16,1 2-15 15,3 6-15-15,0 2-6 16,4-4-4-16,18-1-1 15,5-8-7-15,7-7 7 16,3-6-13-16,-1-8 9 16,-2 0-7-16,-8 0-25 15,-12-9 8-15,-10-3 28 16,-4-1 16-16,-10 1 22 16,-19 0-2-16,-14 2-33 15,-11 5 4-15,-4 0 3 0,10 4 8 16,14 1-6-16,14 0-12 15,19 0 0-15,1 0-77 16,33 9-5-16,19-4-57 16,18-5-90-16</inkml:trace>
  <inkml:trace contextRef="#ctx0" brushRef="#br0" timeOffset="79100.01">10458 2729 455 0,'0'0'81'0,"0"0"-81"16,0 0-4-16,0 0 4 15,0 0 26-15,0 0-1 16,52 73 0-16,-29-60 4 15,2-3-15-15,3 0-5 16,0-6-4-16,-1-4 0 16,0 0 3-16,-3 0 0 15,-6-12-1-15,-5-2-4 16,-8-3 5-16,-5 0-5 16,0 0-2-16,-16 2 0 15,-6 3-1-15,-6 0 1 16,-2 3 3-16,-1 4 11 0,1 2 10 15,3 3-15 1,0 0-10-16,5 3-6 0,4 12 3 16,2 3-22-16,6 0-20 15,10-1-64-15,0-9-61 16</inkml:trace>
  <inkml:trace contextRef="#ctx0" brushRef="#br0" timeOffset="86808.93">11365 2704 242 0,'0'0'118'0,"0"0"-15"16,0 0-59-16,0 0 5 0,0 0-31 16,0 0 4-16,0 0 44 15,-43-31-16-15,38 28-10 16,0-2 18-16,2 0-34 15,0 3 14-15,2-1-27 16,-1 2 0-16,1 1 7 16,1 0-5-16,-2 0-10 15,2 0-3-15,0 0-1 16,-1 0-4-16,1 0-4 16,-4 14-4-16,1 6 7 15,-3 5 3-15,-2 2-4 16,1 0 2-16,-2-5-3 0,4-3-3 15,5-8-21 1,0-5-9-16,0-6-13 0,0 0 17 16,7 0 33-16,9 0-2 15,1 0 5-15,3-5-19 16,-2 1-8-16,0 1 1 16,-3 3 4-16,-3 0 4 15,-1 0 12-15,-5 0-2 16,0 2 6-16,-4 6-2 15,1 5 3-15,-3 0-4 16,0 1 5-16,0 3 1 16,0 0 9-16,0 0-4 15,-5 0 4-15,-3-6-5 16,1-2 3-16,-4-1 0 16,-3-3 4-16,-5 1 10 0,-2-1-2 15,0-2 3-15,0-1-1 16,2-1-11-16,1-1-10 15,9 0-7-15,6 0-103 16,3-11-101-16</inkml:trace>
  <inkml:trace contextRef="#ctx0" brushRef="#br0" timeOffset="87409.04">11414 2682 376 0,'0'0'106'15,"0"0"-20"-15,0 0-9 16,0 0-41-16,0 0-21 15,0 0-3-15,0-8 1 16,0 8-4-16,9 0-8 16,3 0 0-16,7 0-1 15,-1 6 1-15,5 3-1 16,2 1 0-16,1-2 0 0,1 1 1 16,-5-2 3-16,-5-1-4 15,-8-2-6-15,-7-2-3 16,-1 3-4-16,-1-3 2 15,0 2 8-15,0 2 3 16,-3 4 3-16,-7 4 8 16,-1 3-6-16,-2 5-3 15,2 2 0-15,-2 5 0 16,5-5-2-16,6-4 0 16,2-7-2-16,0-7 2 15,4-3-2-15,14-3 2 16,6-3 9-16,2-16 3 0,6-8-3 15,-3-5-6-15,-4 1 3 16,-6 0-2-16,-8 3-2 16,-7 3-1-16,-4 1-1 15,-3 9 1-15,-24 1-1 16,-12 6-2-16,-4 4 0 16,-2 4-1-16,8 0 3 15,13 0-1-15,14 15-49 16,10 2-100-16,1-6-88 15</inkml:trace>
  <inkml:trace contextRef="#ctx0" brushRef="#br0" timeOffset="88109.99">12582 2588 345 0,'0'0'134'0,"0"0"-2"16,0 0-70-16,0 0-35 15,0 0-27-15,0 0-8 16,1-10-5-16,21 5 13 15,10-4 17-15,5-3-2 16,5-1-1-16,-2 0-5 16,-6 0 9-16,-5 3-8 15,-5 2-1-15,-7 2-5 16,-3 3-4-16,-8 3-3 16,-2 0-4-16,-2 0-19 15,-2 12 6-15,0 12 19 16,-3 3 1-16,-13 9 0 0,0 8 1 15,-1 1 2-15,3 2-3 16,8-6 0-16,5-10 0 16,1-9-8-16,0-7-10 15,9-6-11-15,3-2-38 16,3-7-39-16,0 0-52 16</inkml:trace>
  <inkml:trace contextRef="#ctx0" brushRef="#br0" timeOffset="88558.8">12632 2699 441 0,'0'0'118'0,"0"0"-5"16,0 0-38-16,0 0-49 0,0 0-26 16,0 0 0-16,87-64-1 15,-38 58 1-15,6-2 0 16,0 1 3-16,-3 0-3 15,-11 2 0-15,-11 1-2 16,-12 1 2-16,-12 3 0 16,-6 0-6-16,0 0-9 15,0 3 10-15,-6 11 5 16,-5 4 5-16,-1 0-4 16,1 5-1-16,5-2 0 15,4-1-1-15,2-2-1 0,6-6 0 16,21-10-17-1,9-2 19-15,8-6 3 0,1-19 6 16,-3-1 2 0,-9-4 10-16,-12 3 4 0,-8 2 13 15,-10 2-12-15,-3 3 8 16,-13 2-25-16,-22 1-4 16,-7 2-5-16,-4 1 0 15,12 9-1-15,10 5 1 16,8 0-1-16,7 20-71 15,6 9-17-15,3 7-1 16,13-8-130-16,26-11-166 16</inkml:trace>
  <inkml:trace contextRef="#ctx0" brushRef="#br0" timeOffset="88724.71">13300 2603 326 0,'0'0'277'15,"0"0"-159"-15,0 0-8 16,0 0-48-16,0 0-43 16,0 0-19-16,-52-22-18 15,52 34-135-15,2 5 74 16,10-6-157-16</inkml:trace>
  <inkml:trace contextRef="#ctx0" brushRef="#br0" timeOffset="113816.67">1047 4039 173 0,'0'0'216'0,"0"0"-100"15,0 0-22-15,0 0-8 16,0 0-42-16,0 0 13 15,0 0-17-15,0 0 5 16,2-4-23-16,-2 0-3 16,0-2-2-16,0 2-9 15,0-3-6-15,0 1-2 16,-2-2 0-16,-2 0-1 16,1 0-1-16,-3-3-5 15,-4 2-10-15,-1 1 7 16,-5 2-15-16,-11 6-16 0,-6 0-12 15,-3 0-3-15,-1 20 36 16,7 3 9-16,6 4 0 16,8 3 4-16,7 1 2 15,9 2 2-15,0 3 0 16,9-1 0-16,10-5 3 16,2-7-7-16,-1-11-15 15,-1-5 9-15,-3-6 13 16,-7 1 9-16,-3 1-9 15,-4 1-2-15,-2 4-16 16,0 3 1-16,-12 5 17 16,-15 3 3-16,0-1 0 0,-1-1 1 15,1-2-1 1,4-7 8-16,4 1 14 0,7-8 11 16,4 1 23-16,3-2 22 15,0 0-31-15,-1 0-46 16,5 0-3-16,1 0-1 15,0-3-35-15,25-12-142 16,11-6-113-16</inkml:trace>
  <inkml:trace contextRef="#ctx0" brushRef="#br0" timeOffset="114126.1">1167 3914 434 0,'0'0'158'0,"0"0"-58"16,0 0-40-16,0 0-60 15,0 0-2-15,0 0-22 16,0 21 8-16,0 7 15 15,0 9 1-15,-8 8 1 16,-5 1 1-16,4 1 3 16,1 2-4-16,0-6 3 15,6-6-3-15,2-8 2 0,0-6-3 16,10-9-1-16,7-6-64 16,5-8-56-16,2-16-214 15</inkml:trace>
  <inkml:trace contextRef="#ctx0" brushRef="#br0" timeOffset="114320.12">936 4196 467 0,'0'0'110'0,"0"0"-110"15,0 0-2-15,0 0 2 16,0 0 21-16,110 11 15 0,-61-14-6 15,5-10-10-15,9-4-20 16,3 1-5-16,-6-1-125 16,-9 2-169-16</inkml:trace>
  <inkml:trace contextRef="#ctx0" brushRef="#br0" timeOffset="115114.58">1261 4241 423 0,'0'0'46'0,"0"0"41"0,0 0 32 15,98-29-37 1,-71 14-41-16,-3-2-12 0,-5 3-9 16,1-3-3-16,-10 2-2 15,-6 4-4-15,-2 1 0 16,-2 0-1-16,-2 0-10 15,-15 2 0-15,-4 5-3 16,4 3-7-16,1 0 5 16,7 10-13-16,6 10 2 15,3 5 9-15,3 1 1 16,25 0 0-16,20 1 5 16,13-5 0-16,17-5-4 15,5-10 5-15,-3-7 0 0,-8-7 0 16,-12-14 0-1,-18 0 0-15,-14 3 2 0,-16 0 6 16,-12 4 3-16,0-3-9 16,-15 5 6-16,-13 5-8 15,-2 6-7-15,2 1 5 16,4 4 2-16,7 17-7 16,3 8 2-16,6 9 4 15,2 11-3-15,6 12 3 16,0 6 1-16,18 9 0 15,3 3 3-15,0-2-3 16,-9-9 2-16,-2-17-2 0,-7-15 3 16,-3-19-2-1,0-12 1-15,0-5 2 0,0-24 69 16,0-19-72 0,0-20-1-16,0-10-19 0,0 0 0 15,0 6-12-15,0 6-37 16,0 6 37-16,6 6 12 15,5 8-24-15,9 7 19 16,3 6 8-16,3 12 8 16,-1 7-2-16,-3 9 6 15,2 0-1-15,-5 10-4 16,-7 11 0-16,-6 6-13 16,-6 4 21-16,0 1 0 15,-18 0 1-15,-7-7 6 16,-5-4-4-16,-6-4 13 0,-4-4 2 15,1-5-3-15,6-8-7 16,5 0 2-16,6-2-2 16,7-13 0-16,13-2-7 15,2-1-9-15,23-2-65 16,18 0-91-16</inkml:trace>
  <inkml:trace contextRef="#ctx0" brushRef="#br0" timeOffset="115371.6">2315 3998 646 0,'0'0'147'15,"0"0"-41"-15,0 0-49 16,0 0-57-16,0 0 0 15,0 0-19-15,-6 47 15 16,-1-1 4-16,4 9 0 16,0 3 2-16,1-2-2 15,2 0-25-15,0-8-8 16,0-4 0-16,5-9-38 16,8-14-36-16,2-17-90 15</inkml:trace>
  <inkml:trace contextRef="#ctx0" brushRef="#br0" timeOffset="115583.1">2573 4078 681 0,'0'0'136'0,"0"0"-44"15,0 0-70-15,0 0-22 16,0 0-9-16,0 0-91 16,5 10-40-16,-3 12 75 15,3-2-123-15</inkml:trace>
  <inkml:trace contextRef="#ctx0" brushRef="#br0" timeOffset="115763.35">2545 4335 439 0,'0'0'385'0,"0"0"-304"15,0 0-57-15,0 0-24 16,0 0-1-16,0 0-16 16,-9 7-50-16,12-2-30 15,12-5-35-15,1 0-395 16</inkml:trace>
  <inkml:trace contextRef="#ctx0" brushRef="#br0" timeOffset="116330.74">3579 4071 306 0,'0'0'115'0,"0"0"-4"16,-86 13-69-16,51 2-12 16,0 6-14-16,4 2-8 15,2 8-2-15,9 2 1 16,-4 3 0-16,6 3 3 16,5 1-3-16,5-1 0 15,8-2-7-15,0-7 0 16,27-9-6-16,18-12-19 15,16-9 15-15,15-8-14 16,9-15-90-16,-4-7-17 16,-11 1-87-16</inkml:trace>
  <inkml:trace contextRef="#ctx0" brushRef="#br0" timeOffset="117578.84">3780 4160 499 0,'0'0'217'0,"0"0"-77"16,0 0-80-16,0 0-60 15,0 0-11-15,0 0-1 16,34 20 11-16,-23 10 0 0,-1 9-1 15,-1 3 1-15,-3-1 1 16,-1-6 0-16,-5-8 0 16,0-10 0-16,0-11 0 15,0-2 2-15,0-4-2 16,0 0 8-16,0-7 21 16,0-16-29-16,-6-8-5 15,1 1-24-15,5-1-2 16,0 4 28-16,11 1-53 15,24-3-70-15,10 3-12 16,6 1 46-16,-11 5 30 16,-1 6 51-16,-8 0 11 15,-5 8 2-15,-7 0 4 0,-10 3 15 16,-6 2 13-16,-3 1-34 16,0 0-1-16,0 3 1 15,-16 16 31-15,-10 10 55 16,-5 5-42-16,-1 0-32 15,9 2-7-15,5-4-1 16,10-2-1-16,8-7-3 16,0-8 0-16,17-11-13 15,17-4 13-15,5-15 20 16,2-15-5-16,-4-4 6 16,-8 2 5-16,-12 3 29 15,-11 5 11-15,-6 5-2 0,0 4-14 16,-3 6-28-1,-2 5-17-15,1 4-5 0,4 0-5 16,0 1-41-16,0 16 6 16,0 6 39-16,9 2 1 15,8 1-3-15,9-2-6 16,2-5 7-16,5-5 1 16,-2-11 1-16,2-3 1 15,9-14 3-15,4-17 1 16,2-9-3-16,-5 1-2 15,-13 4-4-15,-15 9 4 16,-9 7 6-16,-2 8 7 0,-4 3 9 16,3 7-13-1,-3 1 0-15,0 0-9 0,3 4-35 16,3 16 14 0,2 7 19-16,-2 7 1 0,1 3 1 15,-4 4-2-15,-2-8-1 16,-1-6 0-16,0-7-6 15,0-9-18-15,0-7-18 16,0-4-8-16,0-6 53 16,0-16 0-16,0-9-49 15,0-5 15-15,0-3 34 16,0-3 6-16,13-1 29 16,7-4 28-16,4 2-10 15,3 1-17-15,6 9-10 16,-5 7-14-16,-5 9-11 0,-7 9 0 15,-7 7-1-15,-6 3-2 16,3 3-12-16,-3 17 0 16,-3 10 5-16,0 15-3 15,-21 8 12-15,-7 6 1 16,-1 2 0-16,4-6-1 16,14-12-2-16,8-13-33 15,3-13-15-15,0-10 10 16,0-7 40-16,6 0 3 15,11-25 51-15,10-9-54 0,-1-7-8 16,-2 0 8 0,-7 7 7-16,-5 7 21 0,-3 8 36 15,-5 10-36 1,1 5-25-16,-5 4-3 0,7 0-10 16,1 3-1-16,2 12 2 15,5 9 8-15,3 5 1 16,9 5 0-16,3-1-2 15,11-5 0-15,7-9-30 16,8-11-5-16,9-8-9 16,5-8-114-16,-4-26-238 15</inkml:trace>
  <inkml:trace contextRef="#ctx0" brushRef="#br0" timeOffset="117997.6">5659 3912 900 0,'0'0'43'0,"0"0"-34"0,0 0-9 15,0 0-21-15,-59 102 21 16,35-48 0-16,7-5 0 16,6-6 2-16,5-10-4 15,6-9-5-15,0-9-5 16,0-9-17-16,0-6 14 15,0 0 15-15,7-11-7 16,9-17 7-16,4-8-115 0,2-6-7 16,-7 5 18-1,-9 0 52-15,-3 4 52 0,0 0 48 16,0 2 9-16,2 2 1 16,2 7 12-16,-1 6-22 15,3 8-6-15,3 8-42 16,3 0-6-16,0 3-1 15,-1 15-11-15,-3 4 0 16,-2 6 1-16,-6 2 8 16,0 2 8-16,-3-3 1 15,0 2-13-15,-3 0 1 16,-9-3-36-16,1-4-29 16,1-5-73-16,2-11-165 15</inkml:trace>
  <inkml:trace contextRef="#ctx0" brushRef="#br0" timeOffset="118527.72">5589 4055 555 0,'0'0'34'0,"0"0"46"16,0 0-34-16,0 0-20 16,0 0-26-16,0 0-4 15,34-37 4-15,1 32 5 16,1-2 2-16,-2 1-3 15,-6 4-1-15,-5-1-3 16,-10 3 1-16,-3 0 0 16,-7 0-1-16,-1 0-6 0,-2 0-16 15,0 1 9-15,0 6 12 16,-2 2 1-16,-8 0 2 16,0 2-1-16,2 2 1 15,2-1-1-15,6 2-1 16,0 0-1-16,2 0 1 15,17-4 0-15,8-5 0 16,9-5 1-16,5 0 6 16,4-16-5-16,0-11 1 15,-7 1 0-15,-6-7-2 16,-8 2 0-16,-12 3 1 16,-6-1 9-16,-6 2-3 15,0 2 20-15,-6 5 27 0,-2 6 5 16,4 6-1-1,-2 6-17-15,6 2-36 0,-4 3-6 16,-2 21-46-16,1 13 33 16,0 8 13-16,5 7 0 15,0 1-1-15,5-7-7 16,10-10-16-16,0-10-2 16,0-13-21-16,-3-8-9 15,1-5 0-15,2-8-38 16,-1-18-246-16</inkml:trace>
  <inkml:trace contextRef="#ctx0" brushRef="#br0" timeOffset="118697.51">6050 3984 575 0,'0'0'80'0,"0"0"-47"16,0 0-26-16,0 0-7 15,0 0 15-15,112-28 12 16,-75 15-3-16,2 0-2 15,0-1-13-15,2 0-9 16,-6 1-1-16,-8 4-68 16,-12-1-157-16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2:58:26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10571 14064 224 0,'0'0'0'16,"0"0"-7"-16,0 0-140 16,0 0 91-16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09:05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 8124 150 0,'0'0'341'0,"0"0"-290"16,0 0 14-16,0 0 21 16,0 0-41-16,0 0 11 15,0 0-16-15,0 0-2 16,-16-39-8-16,14 38-1 16,2 1-13-16,0 0-7 15,0-2-8-15,0 2-1 16,0 0-3-16,0 0 0 15,-3 0-2-15,3 0-9 16,0 0-15-16,-3 0-36 16,-5 8-77-16,-2 4 40 15,-2-4-143-15</inkml:trace>
  <inkml:trace contextRef="#ctx0" brushRef="#br0" timeOffset="181.27">1576 8378 10 0,'0'0'270'16,"0"0"-205"-16,0 0 20 15,0 0-7-15,0 0-41 16,0 0-30-16,-74 53-6 16,64-33 0-16,-8 8-1 15,0 7-40-15,-3-4-119 16</inkml:trace>
  <inkml:trace contextRef="#ctx0" brushRef="#br0" timeOffset="374.37">1223 8802 394 0,'0'0'94'0,"0"0"-50"15,0 0 5-15,0 0-23 16,0 0-23-16,0 0-2 16,-28 104-1-16,28-68-51 0,-3-4-146 15</inkml:trace>
  <inkml:trace contextRef="#ctx0" brushRef="#br0" timeOffset="558.11">1171 9364 55 0,'0'0'490'0,"0"0"-462"15,0 0-27-15,0 0-1 0,0 0 1 16,-4 92-1 0,7-62-27-16,4 9-123 15,-2 1-159-15</inkml:trace>
  <inkml:trace contextRef="#ctx0" brushRef="#br0" timeOffset="727.84">1159 10081 400 0,'0'0'74'16,"0"0"-73"-16,0 0 4 15,0 0 0-15,0 0-3 16,39 95-1-16,-30-58 0 15,0 4 2-15,-5 6-3 16,1 0-60-16,-1 2-103 0</inkml:trace>
  <inkml:trace contextRef="#ctx0" brushRef="#br0" timeOffset="925.75">1350 10803 576 0,'0'0'70'15,"0"0"-70"-15,0 0 0 16,0 0 3-16,0 0-2 16,0 0 0-16,48 75-1 15,-38-56 2-15,-2 1-2 16,-2 1 0-16,1-2-42 16,-1 1-27-16,-6-8-50 15,0-7-142-15</inkml:trace>
  <inkml:trace contextRef="#ctx0" brushRef="#br0" timeOffset="1687.86">2333 8199 166 0,'0'0'236'0,"0"0"-180"15,0 0-28-15,0 0-23 16,0 0-2-16,85-59 1 0,-53 48-4 16,12 2-2-1,1 0-6-15,9 2-46 16,-1-2-126-16</inkml:trace>
  <inkml:trace contextRef="#ctx0" brushRef="#br0" timeOffset="1846.66">2952 8117 309 0,'0'0'104'15,"0"0"-38"-15,0 0-32 16,0 0-34-16,0 0-12 15,0 0-10-15,84 48-73 0,-43-43-96 16</inkml:trace>
  <inkml:trace contextRef="#ctx0" brushRef="#br0" timeOffset="2008.54">3243 8279 280 0,'0'0'13'16,"0"0"1"-16,0 0 29 15,0 0-2-15,0 0 8 16,66 85-37-16,-38-61-3 16,9 2-3-16,2 1-6 15,0-4-86-15,-5-6-170 16</inkml:trace>
  <inkml:trace contextRef="#ctx0" brushRef="#br0" timeOffset="2146.67">3547 8596 503 0,'0'0'128'16,"0"0"-25"-16,0 0-26 16,0 0-71-16,0 0-6 15,0 0-121-15,-3 53 61 16,3-33-150-16</inkml:trace>
  <inkml:trace contextRef="#ctx0" brushRef="#br0" timeOffset="2694.38">3585 9223 23 0,'0'0'546'0,"0"0"-509"0,0 0-37 15,0 0 0-15,0 0 0 16,4 103 4-16,-4-62-4 16,0 3 4-16,0 3-1 15,0 9-3-15,0 1-72 16,0-4-173-16</inkml:trace>
  <inkml:trace contextRef="#ctx0" brushRef="#br0" timeOffset="2873.55">3446 10127 674 0,'0'0'76'16,"0"0"-41"-16,0 0-35 15,0 0-67-15,0 0 66 0,0 0-21 16,-5 97 0-16,5-65-51 16,0 2-27-16,-13 4-91 15</inkml:trace>
  <inkml:trace contextRef="#ctx0" brushRef="#br0" timeOffset="3029.61">3273 10615 123 0,'0'0'296'0,"0"0"-195"16,0 0 0-16,0 0-71 0,0 0-30 15,0 0-55-15,-40 59-13 16,19-29-72-16,-12 3-248 16</inkml:trace>
  <inkml:trace contextRef="#ctx0" brushRef="#br0" timeOffset="3179.6">2685 10998 435 0,'0'0'87'0,"0"0"-69"16,0 0-16-16,0 0-2 15,0 0-82-15,0 0-146 0</inkml:trace>
  <inkml:trace contextRef="#ctx0" brushRef="#br0" timeOffset="3377.67">2072 11204 473 0,'0'0'62'16,"0"0"7"-16,0 0-8 15,0 0-55-15,0 0-6 0,0 0-23 16,-52-3-69 0,47 6 43-16,-1 7-58 15,-5-1-71-15</inkml:trace>
  <inkml:trace contextRef="#ctx0" brushRef="#br0" timeOffset="3571.76">1523 11292 551 0,'0'0'149'16,"0"0"-43"-16,0 0-90 16,0 0-13-16,0 0-3 15,11-74-5-15,5 73-38 0,-6 1-68 16,-8 0-96-1</inkml:trace>
  <inkml:trace contextRef="#ctx0" brushRef="#br0" timeOffset="5639.67">6738 3924 385 0,'0'0'88'0,"0"0"-20"16,0 0-68-16,0 0-23 16,0 0 23-16,-17 72 18 15,-2-23 26-15,-7 9 18 16,-5 12-2-16,-6 9-29 15,-2 4-12-15,0-4-15 16,4-12 1-16,14-19-3 16,6-20-1-16,9-15 2 15,6-10-2-15,0-3 12 16,0-6 78-16,0-26-12 16,9-17-79-16,13-13-20 15,2-7-3-15,6-2 13 0,-8 2-16 16,2 3-3-16,-3 5 2 15,3 7-39-15,-2 9 41 16,2 9 16-16,-3 13 9 16,-5 11 2-16,-4 12 1 15,2 0-3-15,1 13 0 16,1 17 0-16,-1 8 1 16,-1 8 3-16,-5 2 6 15,-1 2 1-15,-3-4-6 16,-2-1 4-16,0-5 2 15,-3-6-8-15,0-4-2 16,0-7 2-16,0-3 3 16,0-4-6-16,-12-5 0 0,-6-5-64 15,-6-3-54 1,-6-3-103-16</inkml:trace>
  <inkml:trace contextRef="#ctx0" brushRef="#br0" timeOffset="5819.91">6454 4330 403 0,'0'0'144'0,"0"0"-22"16,0 0-121-16,0 0 2 15,0 0 5-15,0 0 22 16,118-34 1-16,-61 22-17 16,7-2-10-16,8-1-4 0,4 1-23 15,-10-6-97-15,-16 1-227 16</inkml:trace>
  <inkml:trace contextRef="#ctx0" brushRef="#br0" timeOffset="6919.42">7194 3839 379 0,'0'0'207'0,"0"0"-109"15,0 0-72-15,0 0-26 16,-40 78 2-16,32-24 3 15,-1 6 1-15,0 0 0 16,4-2-6-16,0-7 2 16,2-5-2-16,0-10 0 15,-1-15 2-15,4-8-2 16,0-8 0-16,0-5 1 16,0 0 4-16,7-19-5 15,8-9-31-15,3-5-5 0,3 1 2 16,-6 5 30-1,-1 5 1-15,-3 8-1 0,-3 8 4 16,-1 6 7-16,0 0-7 16,1 3-2-16,1 14 0 15,1 6 2-15,-1 7 2 16,-1 6 5-16,-1-1 5 16,2-3-1-16,-6-6-9 15,0-7 3-15,-3-3 0 16,0-5-1-16,0-5 0 15,-13-5 9-15,-2-1 14 16,0 0 5-16,-5-4-21 16,0-8 0-16,-3 0-11 0,5 1-5 15,5-3-14-15,7 4 7 16,6 0-7-16,0 1-36 16,12-3 30-16,9-3 11 15,7-1 5-15,3-1 9 16,5-4 4-16,3 1 8 15,-2 3-7-15,-2 4 11 16,-9 8-5-16,-5 3 0 16,-6 2-8-16,-3 0 3 15,0 8-5-15,0 4-1 16,-3 2 0-16,0-2 0 16,-5-1 0-16,1-5 0 15,-1-2 1-15,-2-3-1 0,1-1 2 16,0 0 9-16,4-5 5 15,2-12-4-15,3 1-12 16,-3 0 0-16,-3 5 3 16,-3 6-3-16,-3 2 10 15,2 3 36-15,-2 0-46 16,4 1-7-16,3 16 1 16,7 7 6-16,5 10 6 15,2 6-3-15,3 7 0 16,4 8 11-16,-2 0-3 15,-1-1-4-15,-7-5-5 16,-6-8-1-16,-5-8 2 0,-5-10-2 16,-2-9 0-16,0-9 2 15,0-5 0-15,-4 0 14 16,-19-3 39-16,-8-14-50 16,-10-2-3-16,1-1-3 15,6 3 3-15,9 3-2 16,8 2 0-16,6 5-1 15,7 2 4-15,4 2-2 16,0-1-2-16,3-9 0 16,28-12-14-16,20-17 0 15,22-10-19-15,9-7-12 16,3 2-67-16,-10 7-45 16,-21 6-113-16</inkml:trace>
  <inkml:trace contextRef="#ctx0" brushRef="#br0" timeOffset="7723.87">8169 3882 419 0,'0'0'144'16,"0"0"1"-16,0 0-52 16,0 0-43-16,0 0-50 15,0 0-5-15,-4 23 2 16,3 6 2-16,-4 9 1 0,-2 7 2 16,1 6-2-1,-2 2 2-15,-2 0 0 0,4-1 1 16,4-6-3-16,2-5-30 15,0-13-94-15,11-16-55 16,10-12-225-16</inkml:trace>
  <inkml:trace contextRef="#ctx0" brushRef="#br0" timeOffset="8184.01">8326 4113 528 0,'0'0'171'0,"0"0"-37"15,0 0-58-15,0 0-70 16,0 0-6-16,0 0-13 16,-3 11 13-16,3 14 0 0,0 0 0 15,0 1 0-15,9 0 0 16,6-3-23-16,8-8-14 16,-1-8-26-16,-1-7 10 15,-2 0 1-15,-4 0 14 16,-6-11-6-16,-4 1 27 15,-5 3 17-15,0 2 27 16,0 2 49-16,0 3 6 16,0 0-16-16,0 0-59 15,0 0-7-15,0 0-17 16,2 0 5-16,3 0 12 16,7 0 0-16,3 3 1 0,3-3 0 15,1 0 5-15,-2 0 0 16,0-11-3-16,-2-6 9 15,0-2-8-15,-3-1-1 16,-6-1 1-16,-6 0 4 16,0 1 8-16,-1-1-12 15,-13 7 4-15,-1 4 3 16,5 5-11-16,5 5 0 16,2 0-21-16,3 19-92 15,0 3 11-15,12-2-116 16</inkml:trace>
  <inkml:trace contextRef="#ctx0" brushRef="#br0" timeOffset="8535.51">8738 4171 389 0,'0'0'140'15,"0"0"-46"-15,0 0-51 16,0 0-38-16,0 0-4 15,0 0 1-15,103-34 3 16,-69 18 1-16,-1-2 13 16,-6 2 4-16,-7 0 3 15,-6 0 25-15,-8 6-5 16,-6-1-25-16,0 2-13 0,0 4-7 16,-20 2-1-1,0 3-3-15,0 0 3 0,1 6-2 16,4 10-12-1,8 4-5-15,4 2 5 0,3 0 10 16,0 1 4-16,4 1-4 16,18-4 3-16,11-5-10 15,14-9-30-15,12-6-19 16,4-2-60-16,-2-20-54 16</inkml:trace>
  <inkml:trace contextRef="#ctx0" brushRef="#br0" timeOffset="9299.53">9178 4051 22 0,'0'0'481'15,"0"0"-481"-15,0 0-1 16,0 0 1-16,0 0 16 16,0 0 20-16,46 19 2 15,-20-30 27-15,2-6-28 16,-4 0-20-16,-5-2-3 15,-8 1 1-15,-7 2 8 16,-4 3 10-16,0 2-11 16,-20 4-22-16,-3 3 1 15,-3 4-2-15,3 0 0 16,5 11-2-16,6 11 1 16,6 1 0-16,3 5 0 0,3 1-1 15,0-1 1 1,21-3 1-16,9-7-3 0,14-10-32 15,8-8 21-15,5-6 0 16,0-19 10-16,-5-8 5 16,-13-2 0-16,-11-2 3 15,-12 0 4-15,-13 2 4 16,-3 3 17-16,-13 2-17 16,-12 3 2-16,-4 5 17 15,10 8 19-15,7 6-3 16,5 5-13-16,5 3-33 15,-2 13-7-15,-2 20-8 16,1 16 15-16,1 5 0 0,4 5-3 16,0 0 2-1,16-1 1-15,2-8 0 0,2-5-8 16,-4-15-5-16,2-10-6 16,-6-17-1-16,10-3 5 15,1-23 15-15,9-12 0 16,-1-8-4-16,-9-1-7 15,-9 5 0-15,-10 4 7 16,-3 10 4-16,0 6 4 16,0 8 3-16,-10 3-3 15,1 7-4-15,-4 1-4 16,-4 0-4-16,-1 12 4 16,-3 7 3-16,2 0 1 0,2 4 0 15,4 0-1-15,7-3-1 16,3-1 1-16,3-3-2 15,0-2 1-15,20-3 2 16,7-2 0-16,8-6 3 16,5 0 11-16,8-3 7 15,-5 0-6-15,3-3-10 16,-12-3-4-16,-9 3-1 16,-8 3 0-16,-11 0-74 15,-6-4-257-15</inkml:trace>
  <inkml:trace contextRef="#ctx0" brushRef="#br0" timeOffset="9487.42">10043 4238 912 0,'0'0'62'0,"0"0"-45"16,0 0-17-16,0 0 1 15,0 0-1-15,0 0-7 16,2-5-35-16,-1 5-53 16,-1 0-310-16</inkml:trace>
  <inkml:trace contextRef="#ctx0" brushRef="#br0" timeOffset="11698.6">2494 9264 208 0,'0'0'71'16,"0"0"46"-16,0 0-11 16,0 0-9-16,0 0-16 15,6-76 7-15,-6 65-53 16,0 3-4-16,0 4 17 16,0 1-30-16,0 3-15 15,0 0-3-15,0 0-4 16,0 0-1-16,-9 0 0 15,-10 17-4-15,-11 15 6 16,-12 18 5-16,-8 13-6 16,-4 12 4-16,-3 1 0 0,7 0 0 15,6-5-1-15,13-8 1 16,12-15-5-16,10-12-20 16,9-9 1-16,0-12-34 15,13-15-56-15,8-5-156 16</inkml:trace>
  <inkml:trace contextRef="#ctx0" brushRef="#br0" timeOffset="12513.44">2621 9704 210 0,'0'0'248'0,"0"0"-134"0,0 0-77 15,0 0-17-15,0 0 4 16,0 0 20-16,6-50-3 15,7 37-34-15,-2 4 3 16,2 1-3-16,-1 6-6 16,2 2-1-16,3 0-3 15,3 13-2-15,4 11-2 16,-5 10 3-16,-5 5-15 16,-13 6 3-16,-1 2-16 15,-6 1 27-15,-18-1-8 16,-7-6 2-16,-8-4 11 15,-6-3-3-15,-2-8 6 16,-1 3-1-16,5-5 6 16,5-2-2-16,13-8-5 0,13-4-1 15,9-6-1-15,3-4-6 16,0 0 7-16,18 0 5 16,6-11 7-16,4-6 8 15,8 0 7-15,0 0-7 16,3-4-9-16,1 4-10 15,-4-3 0-15,4 4-1 16,-7 1-1-16,-3 3-2 16,-5 0-31-16,-3 2-38 15,-7 3-18-15,-5 1-100 16</inkml:trace>
  <inkml:trace contextRef="#ctx0" brushRef="#br0" timeOffset="12674.47">2791 10014 487 0,'0'0'185'16,"0"0"-45"-16,0 0-97 15,0 0-34-15,0 0-9 16,0 0-45-16,-4 14-14 16,8-4-15-16,0-1-114 15,-4-5-261-15</inkml:trace>
  <inkml:trace contextRef="#ctx0" brushRef="#br0" timeOffset="18550.51">2539 9776 55 0,'0'0'104'0,"0"0"-2"0,0 0-4 16,0 0-28 0,0 0-30-16,0 0-8 0,0 0 9 15,-27-14-18-15,24 12 19 16,2 2-12-16,-4 0-7 16,4 0-5-16,-1 0-10 15,-1 0-2-15,3 0-6 16,0 0-3-16,0 0 3 15,0 0 3-15,0 0-3 16,0 0 3-16,0 0 2 16,0 0 3-16,0 0-6 15,0 0-2-15,0 0-7 16,0 0-3-16,0 0-11 0,0 0 5 16,0 0 16-1,0 0 2-15,0 0 7 0,0-3 26 16,0 3 24-16,0-5-22 15,0-1-37-15,0-4-2 16,6-2-21-16,9-2-23 16,3 1 16-16,0 1-3 15,-3 7 1-15,-4 2-7 16,2 3-6-16,-3 0-43 16,0 10-23-16,-2 4 5 15,1-4-137-15</inkml:trace>
  <inkml:trace contextRef="#ctx0" brushRef="#br0" timeOffset="19540.82">3152 9900 213 0,'0'0'72'15,"0"0"-1"-15,0 0 5 16,0 0 3-16,0 0-56 16,0 0-9-16,-6-36 20 15,3 31-7-15,3 0 0 16,0-2 24-16,0 4-21 15,0 3-14-15,0 0-15 16,0 0-1-16,0 0-12 0,0 0-23 16,-3 0-2-1,3 0 17-15,-3 5 17 0,-3 7 3 16,-3 5 0-16,-4 7 0 16,-8 6 1-16,-1 11-1 15,-8 6 0-15,1 2 0 16,-3 0 0-16,4-5-3 15,5-7 3-15,2-9 4 16,10-9-4-16,7-9 1 16,2-6 0-16,2-4-1 15,0 0 8-15,0 0 15 16,8-17-23-16,9-11-7 16,9-6-149-16</inkml:trace>
  <inkml:trace contextRef="#ctx0" brushRef="#br0" timeOffset="20106.37">2867 9958 402 0,'0'0'109'15,"0"0"-5"-15,0 0-53 16,0 0-37-16,0 0-12 16,0 0-2-16,-6-27 0 15,6 24 2-15,0 3 9 16,0 0 10-16,0 0-11 0,0 0-10 16,6 0-11-1,5 8 6-15,5 9 5 0,1 8-1 16,3 3 0-16,1 2 2 15,2 2-1-15,-4-1 1 16,5-4 0-16,-6-7-1 16,0-6 0-16,-2-9 3 15,-4-4 0-15,0-1 1 16,-3 0 5-16,-3 0 1 16,-3 0 5-16,-3-1 11 15,0-2 5-15,0 1-15 16,0 1-16-16,-6 1-8 15,-6 0-88-15,-3 12-96 16,-2 0-141-16</inkml:trace>
  <inkml:trace contextRef="#ctx0" brushRef="#br0" timeOffset="20260.37">3088 10210 520 0,'0'0'150'15,"0"0"-15"-15,0 0-70 16,0 0-27-16,0 0-28 16,0 0-10-16,-8-31-98 15,8 31-190-15,0 4 6 16</inkml:trace>
  <inkml:trace contextRef="#ctx0" brushRef="#br0" timeOffset="31298.48">14522 1286 117 0,'0'0'99'0,"0"0"-29"0,0 0-11 16,0 0-10 0,0 0 15-16,0 0 7 0,0 0-28 15,0-29-9-15,0 27-17 16,0-3 10-16,0 4 7 16,0-2-19-16,0-2-14 15,0 4 14-15,0-1 0 16,0-1 8-16,0 3-16 15,0-4 12-15,0 4 2 16,0-1-7-16,0 1-9 16,0-1 0-16,0 1 5 15,0 0-7-15,0 0-3 16,0 0-1-16,0 0-9 16,0 0-8-16,0 17-1 15,0 6 18-15,5 10 1 0,-5 7 0 16,0 1 3-16,-2-2-2 15,-10-2 1-15,1-4 0 16,0-8 0-16,3-5-2 16,0-2 2-16,2-3 0 15,1-1-2-15,4-2-30 16,1-5-48-16,0-2 61 16,0 0-67-16,13-5 20 15,5 0-73-15</inkml:trace>
  <inkml:trace contextRef="#ctx0" brushRef="#br0" timeOffset="32213.02">14944 1293 184 0,'0'0'114'16,"0"0"-20"-16,0 0 6 16,0 0-68-16,0 0-1 15,0 0-23-15,-19-72-3 16,7 67-5-16,-1-1-1 16,1 4-8-16,3-1 9 15,-3 3 7-15,-2 0-7 16,-2 0-2-16,-2 13 2 15,-4 4-3-15,-1 5 3 16,4 6-1-16,-2 3 0 16,3 0 1-16,9-2-2 15,6-5 2-15,3-2-1 16,2-2-5-16,17-2 5 16,1-5 2-16,3-4-1 15,3-2 0-15,-7-4 0 0,-2 0-1 16,-5 2 1-16,-5 1 0 15,-4-3 0-15,-3 6-3 16,0-1 3-16,-3 3 0 16,-10 0 0-16,-3 0 0 15,-3 1 0-15,3 1 3 16,-1-6-2-16,7 0 1 16,0-4-2-16,2-3 0 15,1 0 3-15,-4 0 15 16,4-3 23-16,2-11 2 15,2-6 3-15,3-1-24 16,0-2 11-16,21-5-23 0,12-2-8 16,4-4-2-16,1 0 0 15,-7-1 3-15,-4 3-2 16,-8 4-1-16,-5 6 0 16,-4 6 0-16,-6 7-1 15,-2 9-3-15,-2 0-11 16,0 0-76-16,0 9-97 15,-9 11 28-15,-7 2-63 16</inkml:trace>
  <inkml:trace contextRef="#ctx0" brushRef="#br0" timeOffset="32393.39">14916 1400 325 0,'0'0'88'15,"0"0"28"-15,0 0-8 16,0 0-35-16,0 0-12 16,0 0-45-16,0 2-16 15,0 13-110-15,-5 2-13 16,-2 2-137-16</inkml:trace>
  <inkml:trace contextRef="#ctx0" brushRef="#br0" timeOffset="32993.31">14627 1799 328 0,'0'0'170'16,"0"0"-58"-16,0 0-29 15,0 0-16-15,0 0-31 16,0 0-35-16,0-19-1 16,0 19-14-16,0 22-12 15,-2 14 26-15,-6 7 5 16,-1 10 0-16,0 1-5 15,4-2-13-15,5-5-39 16,0-8 1-16,0-5-24 16,5-13-27-16,8-14-120 15</inkml:trace>
  <inkml:trace contextRef="#ctx0" brushRef="#br0" timeOffset="33560.09">14768 1874 233 0,'0'0'191'0,"0"0"-34"16,0 0-96-16,0 0-25 16,0 0-36-16,0 0 2 15,57-19-2-15,-20 6 6 0,4 2-3 16,-3 1-2 0,-6 3 2-16,-11 4-1 15,-6 2 0-15,-6 1-2 0,-6 0 0 16,-3 11-4-16,0 12-2 15,0 7 5-15,-12 8 1 16,-3 3 2-16,0 1 0 16,-1 2 0-16,2-6 1 15,6-4-2-15,1-10-1 16,6-7 0-16,1-5-6 16,0-5-24-16,1-4-29 15,12-3-80-15,-2-2-209 16</inkml:trace>
  <inkml:trace contextRef="#ctx0" brushRef="#br0" timeOffset="33761.05">14813 2068 469 0,'0'0'127'15,"0"0"-86"-15,0 0-41 16,0 0 0-16,0 0 0 15,0 0 0-15,87-17 2 16,-46 10 2-16,1-1-4 16,6-2-1-16,-2-2-51 15,-4-1-77-15,-9-3-253 16</inkml:trace>
  <inkml:trace contextRef="#ctx0" brushRef="#br0" timeOffset="34659.32">14625 2414 216 0,'0'0'79'16,"0"0"82"-16,0 0-83 16,0 0-42-16,0 0-13 0,0 0 1 15,-1-3 14-15,1 3-8 16,0 0-19-16,0 5-11 15,0 13 3-15,0 12-3 16,0 7 2-16,-5 1 1 16,-4 7 2-16,-4-2-3 15,-1 1-2-15,0-3-62 16,2-6-42-16,2-10-111 16</inkml:trace>
  <inkml:trace contextRef="#ctx0" brushRef="#br0" timeOffset="35379.57">14846 2473 161 0,'0'0'95'15,"0"0"-42"-15,0 0-25 16,0 0-5-16,0 0-18 0,0 0-2 16,18-2-3-16,-3-2 19 15,6-4 46-15,4-3-18 16,-1-2-28-16,-4-1-8 16,-1 2 14-16,-2 5-17 15,-4 4-2-15,-6 0 6 16,-1 1-7-16,-5 2-5 15,1 0-3-15,-1 2 3 16,-1 15-5-16,0 7 1 16,0 10 4-16,-3 4 6 15,-8 2 1-15,-2 1 1 16,4-2-3-16,1-5-1 16,2-3 0-16,4-4 0 15,-2-5-4-15,4-6 2 0,0-6-1 16,0-5 0-16,0-2 1 15,0-3-2-15,0 0-18 16,0 2-20-16,0-2-32 16,-5 1-23-16,-6 1-39 15,0 0-84-15</inkml:trace>
  <inkml:trace contextRef="#ctx0" brushRef="#br0" timeOffset="35681.11">14888 2688 87 0,'0'0'88'0,"0"0"-32"16,0 0 6-16,0 0-40 15,0 0-12-15,0 0 5 16,1-11-4-16,17 2 9 16,3 1-9-16,0-4-5 15,4 2-3-15,-5 1-3 16,1-1-3-16,-2 1 2 16,-4 2-44-16,-2 3-1 0,-6 0-8 15,-2-1-90-15</inkml:trace>
  <inkml:trace contextRef="#ctx0" brushRef="#br0" timeOffset="35991.04">14897 2670 242 0,'0'0'96'16,"0"0"-70"-16,0 0-5 15,0 0 35-15,0 0-29 16,0 0-13-16,80-10-2 15,-52 3-7-15,2-2-5 16,0 0-5-16,-9 1-57 16,-6 1-76-16</inkml:trace>
  <inkml:trace contextRef="#ctx0" brushRef="#br0" timeOffset="73107.4">10631 4959 3 0,'0'0'393'15,"0"0"-258"-15,0 0-39 16,0 0-38-16,0 0-1 16,0 0-14-16,0 0-23 15,0 0 1-15,0 0 8 16,-23-26-7-16,20 23 7 16,0-2-9-16,2 3 0 0,-1 2-15 15,2 0-5-15,0 0-2 16,-3 0-17-16,-5 9-60 15,-5 12 49-15,-3 2-27 16,3-1-104-16,-2-8-82 16</inkml:trace>
  <inkml:trace contextRef="#ctx0" brushRef="#br0" timeOffset="73304.25">10230 5207 252 0,'0'0'80'0,"0"0"15"16,0 0-9-16,0 0-14 16,0 0-34-16,0 0-33 15,-15 38-2-15,5-16 1 16,-3 11-3-16,-6 8-1 16,-8-4-111-16,-3-8-302 15</inkml:trace>
  <inkml:trace contextRef="#ctx0" brushRef="#br0" timeOffset="73472.65">9912 5621 624 0,'0'0'35'15,"0"0"-35"-15,0 0-9 0,0 0 9 16,0 0 1-16,0 83 3 15,0-52-4-15,0 2-95 16,-6 1-151-16</inkml:trace>
  <inkml:trace contextRef="#ctx0" brushRef="#br0" timeOffset="73669.92">9721 6422 839 0,'0'0'83'0,"0"0"-42"0,0 0-25 16,0 0-16-1,0 0-36-15,0 0 4 0,-2 56 28 16,20-38-39-16,5 1-49 16,2-2-97-16,-5-6-194 15</inkml:trace>
  <inkml:trace contextRef="#ctx0" brushRef="#br0" timeOffset="74111.22">10177 6936 592 0,'0'0'71'0,"0"0"-16"16,0 0-51-16,0 0-4 16,0 0-11-16,0 0 11 15,23 34 4-15,-8-25-2 16,4-1 2-16,4 1 0 15,6-1-4-15,5-1-24 16,4 3-22-16,-2-3-100 16,-4 0-108-16</inkml:trace>
  <inkml:trace contextRef="#ctx0" brushRef="#br0" timeOffset="74269.33">10649 7154 371 0,'0'0'177'0,"0"0"0"15,0 0-83-15,0 0-66 16,0 0-25-16,91 2-1 16,-36-2-2-16,6-7-5 15,-4 4-48-15,-7 1-78 16,-11 1-142-16</inkml:trace>
  <inkml:trace contextRef="#ctx0" brushRef="#br0" timeOffset="74412.38">11226 7120 556 0,'0'0'75'0,"0"0"-75"15,0 0-2-15,0 0 1 16,109-34 0-16,-66 27-75 16,2-1-152-16</inkml:trace>
  <inkml:trace contextRef="#ctx0" brushRef="#br0" timeOffset="74680.3">11781 6934 79 0,'0'0'27'0,"0"0"-22"16,0 0-5-16,88-15-39 15,-54 10 39-15,-1-3 2 16,0-1 13-16,-4-3 10 15,3-3 40-15,1 1-2 16,-4-1 38-16,-3 1 8 16,-8 2-45-16,-6 2 0 15,-5 5 0-15,-4-2 18 16,-3 2-33-16,0 3-16 16,0 2-17-16,0 0-16 15,0 0-74-15,0-3-211 16</inkml:trace>
  <inkml:trace contextRef="#ctx0" brushRef="#br0" timeOffset="75716.47">11193 4966 403 0,'0'0'144'0,"0"0"-25"15,0 0-38-15,0 0-32 0,0 0-49 16,0 0-15-16,46-26-104 15,-18 26 16-15,0 0-80 16</inkml:trace>
  <inkml:trace contextRef="#ctx0" brushRef="#br0" timeOffset="75896.23">11283 4959 437 0,'0'0'91'0,"0"0"4"0,0 0-95 15,0 0-14-15,0 0-96 16,0 0-110-16</inkml:trace>
  <inkml:trace contextRef="#ctx0" brushRef="#br0" timeOffset="76120.07">11420 4959 436 0,'0'0'51'0,"0"0"32"0,0 0-15 15,95-20-21-15,-56 20-26 16,6 0-8-16,10 0-7 15,12 0-6-15,5 3 1 16,1 11-2-16,1 6-32 16,-13 4-117-16,-15-4-184 15</inkml:trace>
  <inkml:trace contextRef="#ctx0" brushRef="#br0" timeOffset="76299.95">12075 5322 628 0,'0'0'17'0,"0"0"-17"16,0 0 3-16,0 0-3 15,0 0 2-15,83 51-1 16,-55-29-2-16,-1 6-24 16,-7-1-61-16,-5 4-79 15,0-1-80-15</inkml:trace>
  <inkml:trace contextRef="#ctx0" brushRef="#br0" timeOffset="76518.28">12398 5883 197 0,'0'0'140'0,"0"0"26"16,0 0-81-16,0 0-50 15,0 0 0-15,0 0-6 0,17 85-15 16,-7-55-8-16,-4 3-3 15,-1 3-1-15,-2 4 2 16,-3 7-2-16,0 1-2 16,0 1-11-16,0-3-64 15,-8-2-70-15,-1-6-82 16</inkml:trace>
  <inkml:trace contextRef="#ctx0" brushRef="#br0" timeOffset="76654.15">12397 6537 288 0,'0'0'168'15,"0"0"-6"-15,0 0-107 16,0 0-32-16,0 0-9 0,-30 84-8 16,21-56-5-16,-3 5 4 15,0 0-5-15,-1 6-5 16,2-3-118-16,5-11-205 16</inkml:trace>
  <inkml:trace contextRef="#ctx0" brushRef="#br0" timeOffset="76833.82">12170 6888 810 0,'0'0'58'0,"0"0"-9"0,0 0-37 16,0 0-12 0,0 0-33-16,0 0-20 0,-16 2 43 15,23 5-42-15,4-5-28 16,3-2-62-16,-2-7-291 15</inkml:trace>
  <inkml:trace contextRef="#ctx0" brushRef="#br0" timeOffset="80000.18">1220 15216 213 0,'0'0'203'15,"0"0"-67"-15,0 0-44 0,0 0-35 16,0 0-14-16,0 0-37 15,0 0 17-15,3-63 14 16,-3 56-12-16,0 2-3 16,0 1 1-16,0 1-5 15,0-2 8-15,0 2-21 16,-7 1-5-16,-11 1 0 16,-5 1-4-16,-6 0-3 15,-7 6 4-15,3 13 0 16,3 5 1-16,10 5-1 15,9 3-11-15,11 9-10 16,0 1 7-16,8 3 11 0,11 1 3 16,3-6 0-16,2-3 2 15,0-9 0-15,-5-4-3 16,-2-1 3-16,-2 0-1 16,-9 4 1-16,-5 4-3 15,-1 7-6-15,-7-1 6 16,-14-6 0-16,0-4 4 15,3-9 1-15,0-7-1 16,6-5 1-16,3-4 5 16,-2-2-2-16,9 0 2 15,2-5 5-15,0-14-11 16,9-9-37-16,22-11-51 16,11-4 31-16,6-4-9 0,5-3 21 15,4 0 17-15,3-1 28 16,-11 0 0-16,-9 4 28 15,-16 7 58-15,-13 8 7 16,-7 7 11-16,-4 8-23 16,0 9-35-16,0 7-10 15,0 1-31-15,0 0-5 16,0 5-14-16,0 19-7 16,0 13 20-16,0 11 1 15,0 6 0-15,0 2 2 16,5-1-1-16,0-4-1 15,-2-5-10-15,0-9-22 0,0-7-15 16,0-12-9 0,1-15-59-16,1-6-88 0,0-35-266 15</inkml:trace>
  <inkml:trace contextRef="#ctx0" brushRef="#br0" timeOffset="80187.6">1184 15498 610 0,'0'0'0'16,"0"0"-13"-16,0 0 13 15,0 0 5-15,0 0 22 16,91 52-5-16,-43-52 6 16,9 0-12-16,15-11-16 15,2-5-20-15,1 2-162 0,-11 0-224 16</inkml:trace>
  <inkml:trace contextRef="#ctx0" brushRef="#br0" timeOffset="80946.32">1796 15645 630 0,'0'0'20'0,"0"0"-20"16,0 0 42-16,0 0 35 0,0 0-40 15,0 0-6 1,70-57-4-16,-59 40-5 0,-3-2-16 16,-6 0-2-16,-2 1 5 15,-2 3-8-15,-18 2-2 16,-7 4 1-16,2 6-4 16,1 3 0-16,7 0-1 15,10 12 1-15,3 12-6 16,4 4-9-16,13 2 2 15,18-1 5-15,14-2 2 16,12-6 4-16,12-7 5 16,0-9-1-16,0-5-7 15,-5-5-1-15,-7-15-1 16,-13-5 11-16,-14 3 0 16,-15 2 0-16,-13 4 17 0,-2 7 23 15,-6 4-19-15,-17 5-17 16,-3 0-4-16,-1 11-6 15,4 14-1-15,5 5 1 16,8 13 5-16,6 7-2 16,4 10 3-16,8 8 0 15,18 3 2-15,2 1-1 16,0-7 4-16,-5-12-2 16,-2-16-1-16,-9-17 1 15,-4-13 0-15,-6-7-3 16,-1-10 18-16,1-22 10 15,-2-20-28-15,0-9-9 0,0-1-9 16,-19 3-31-16,-8 7 13 16,-6 3-35-16,2 3 28 15,4 2 35-15,13 5 8 16,11 3 3-16,3 10 31 16,5 6 35-16,17 6-55 15,8 11-14-15,6 3-2 16,1 0-1-16,-2 12-2 15,-6 9 5-15,-11 3-4 16,-12-2-1-16,-6-1 1 16,0-1 1-16,-16-3 6 15,-7-2 0-15,-10-2 5 16,-8-3-2-16,1-3-3 16,7-1 2-16,3-3-5 0,11 1-18 15,8-4-53-15,11 0-78 16,0 0-256-16</inkml:trace>
  <inkml:trace contextRef="#ctx0" brushRef="#br0" timeOffset="81313.3">2585 15480 292 0,'0'0'201'16,"0"0"-131"-16,0 0 15 15,0 0-40-15,0 0-45 0,0 0-1 16,70-25 1-16,-52 37 7 16,-1 2 11-16,-3 3-8 15,-5 4-3-15,-6 5-3 16,-3 2-2-16,-1 2 3 16,-20 0 3-16,-3 0-6 15,0-3 12-15,2-5-14 16,1-7-6-16,6-6-17 15,7-4 6-15,6-2 17 16,2-3 2-16,0 0-2 16,15 0-10-16,11-6 10 15,12-5 2-15,2-1 2 16,6 1-3-16,1 0-1 16,-1 1-1-16,-6 3-2 0,-10 1-22 15,-14 2-110-15,-14-3-292 16</inkml:trace>
  <inkml:trace contextRef="#ctx0" brushRef="#br0" timeOffset="81521.13">3216 15426 224 0,'0'0'72'16,"0"0"-19"-16,0 0 7 16,0 0-20-16,0 0-40 15,0 0-7-15,21 10-7 16,-21 7-103-16</inkml:trace>
  <inkml:trace contextRef="#ctx0" brushRef="#br0" timeOffset="81686.37">3222 15749 715 0,'0'0'133'16,"0"0"-28"-16,0 0-52 0,0 0-53 16,0 0-2-1,0 0-77-15,3-17-66 0,11 12-79 16</inkml:trace>
  <inkml:trace contextRef="#ctx0" brushRef="#br0" timeOffset="82328.32">3245 15511 608 0,'0'0'157'0,"0"0"-32"15,0 0-65-15,0 0-32 16,0 0-28-16,0 0-1 16,-29-38-17-16,29 38-76 15,0 8-18-15,0 5-21 16,0-3-70-16</inkml:trace>
  <inkml:trace contextRef="#ctx0" brushRef="#br0" timeOffset="85609.4">4178 15183 194 0,'0'0'106'16,"0"0"-16"-16,0 0-32 15,0 0-1-15,0 0-27 16,0 0 0-16,0 0-8 16,8-46 9-16,-8 41-17 15,0-1 17-15,0 3 28 16,0-2-5-16,0 3-29 0,0-2-4 16,0 4 2-1,-2 0-23-15,-10 0-6 0,-7 0 1 16,-4 4-1-16,-9 17 2 15,-4 7 1-15,-3 7 2 16,0 6 0-16,3 4 1 16,3 3 0-16,8 1 0 15,3 5-2-15,4 0 2 16,8 0 0-16,2-4-5 16,5-3-11-16,3-6-5 15,0-8 1-15,15-8 4 16,15-10-2-16,11-13-2 0,18-2-2 15,17-12-58 1,16-16 6-16,7-4-23 0,-3-4-255 16</inkml:trace>
  <inkml:trace contextRef="#ctx0" brushRef="#br0" timeOffset="86540.42">4224 15434 251 0,'0'0'143'0,"0"0"25"16,0 0-85-16,0 0 6 16,0 0-50-16,0 0 2 15,13-65-13-15,-6 65-26 16,8 0-2-16,1 0-4 16,5 14 2-16,6 12-3 15,-2 9 1-15,-4 4-1 16,-3 4 3-16,-6 1 1 0,-3-3 1 15,-2-9 0 1,-2-7 1-16,-1-10 1 0,-2-8 1 16,1-6-2-16,-3-1 1 15,0 0 23-15,0-4 40 16,0-14-7-16,-3-9-58 16,-6 0 0-16,-6 2-3 15,6 2-2-15,3 1-8 16,6 3-13-16,0 1-7 15,18-3-12-15,13 1 6 16,8 0-2-16,9 2 12 16,4 4-20-16,0 1-12 15,-1 2-6-15,-8 3-28 16,-7 2 21-16,-4 3-20 16,-10 1-23-16</inkml:trace>
  <inkml:trace contextRef="#ctx0" brushRef="#br0" timeOffset="86991.11">4900 15427 424 0,'0'0'191'16,"0"0"-94"-16,0 0-25 16,0 0-3-16,0 0-47 15,0 0 9-15,3-41-10 16,-3 41-12-16,0 0-9 15,0 0-8-15,-3 8-5 0,-7 13 5 16,-1 8 6-16,1 2-3 16,-2 1-4-16,0 0-7 15,6-2-8-15,0-6-1 16,4-5-15-16,2-8-24 16,0-6 29-16,0-5 10 15,3-5 25-15,8-19 13 16,4-4-4-16,-6-1 8 15,0 0 53-15,-8 6-11 16,-1 3-18-16,0 8-7 16,0 5-20-16,0 3 4 15,0 4-18-15,0 0-1 16,0 0-20-16,5 11-6 16,5 11 25-16,7 2 0 15,5 8 2-15,3 1 0 0,2-6 0 16,0-3 0-16,-3-10-3 15,4-8-5-15,4-6 0 16,5-3-2-16,0-21-25 16,-4-10-156-16</inkml:trace>
  <inkml:trace contextRef="#ctx0" brushRef="#br0" timeOffset="88022.43">4920 15500 72 0,'0'0'83'0,"0"0"45"15,0 0-13-15,0 0-61 16,0 0 23-16,0 0-31 16,-20-33 3-16,14 27-6 15,-1 3-13-15,2-1-5 16,1 4-18-16,-5 0-7 0,0 0-4 15,-3 4 1-15,1 5 2 16,0-1 1-16,2 1-2 16,3 2 1-16,1 1-2 15,-1 0 2-15,2 3-1 16,-1 5 0-16,2 3 2 16,2 1 0-16,1 3-2 15,0-1 2-15,0 0 0 16,0-6 1-16,0-5-1 15,0-6-1-15,4-6-5 16,14-3 4-16,6 0 2 16,7-15 0-16,7-7-13 15,2-3-82-15,0 0-5 16,-7 5-125-16</inkml:trace>
  <inkml:trace contextRef="#ctx0" brushRef="#br0" timeOffset="90154.12">5377 15352 304 0,'0'0'124'0,"0"0"-43"16,0 0 45-16,0 0-54 0,0 0 2 15,-30-77-17 1,22 70-25-16,0 4-16 0,-2 3-16 15,-5 0-6-15,0 14-4 16,-5 6-5-16,4 6 3 16,2 1-1-16,10 4 0 15,4-1 0-15,0 1-3 16,6-2 5-16,12-4-4 16,7-7 0-16,-2-4-7 15,2-5 21-15,-4-3 1 16,-9-1 1-16,-3-3-1 15,-8 2-1-15,-1-1-5 0,0 4 6 16,-11-2 3-16,-12 3 51 16,-4 0-28-16,-1 0-8 15,4 1-9-15,8-5-7 16,8-1 2-16,7-3 0 16,1 0 4-16,0 0-4 15,25-18-4-15,15-13-2 16,14-9-38-16,7-5 30 15,0-2-4-15,-7 0 7 16,-11 5 7-16,-16 6 1 16,-12 10 10-16,-14 5 28 15,-1 8-6-15,-1 5 14 16,-12 3-25-16,-1 5-14 16,-1 0-8-16,3 11-3 15,-1 14-1-15,3 6 3 0,8 6-2 16,2 2 1-16,0 1 2 15,8-5-6-15,8-4-14 16,2-5 0-16,1-9-16 16,-4-5-4-16,-2-6-9 15,-3-6-34-15,-7 0 34 16,-3-6 41-16,0-11-40 16,0-1 37-16,-8 1 11 15,-3 3 31-15,4 8 24 16,3 3-3-16,4 3-37 0,0 0-15 15,3 3-22 1,16 14 20-16,5 4-2 0,1 3 4 16,3 2 4-16,-3-1-4 15,-2-1-6-15,-2-2-40 16,-8-5-62-16,1-12-202 16</inkml:trace>
  <inkml:trace contextRef="#ctx0" brushRef="#br0" timeOffset="90588">6116 15336 821 0,'0'0'25'16,"0"0"-25"-16,0 0 0 0,0 0-15 15,0 0 11-15,0 72-3 16,-6-32 4-16,-10 6 3 15,3-1 1-15,-1 2 2 16,0-4-2-16,2-7 2 16,8-11-1-16,1-13-1 15,1-6 2-15,2-6 3 16,0-7 17-16,0-21 80 16,2-15-103-16,11-8-17 15,4-2-13-15,2 0-6 16,-4 5-30-16,1 2-18 15,2 8 10-15,0 9-12 16,0 8 58-16,-3 12 28 0,-6 9 24 16,3 0-16-16,-3 16-7 15,3 11 20-15,-2 9 13 16,2 5-21-16,-4 1 2 16,-4 1-2-16,-1-4-12 15,-2-6 2-15,-1-8 1 16,0-8-4-16,0-6-34 15,0-10-65-15,-8-1-71 16</inkml:trace>
  <inkml:trace contextRef="#ctx0" brushRef="#br0" timeOffset="91120.65">6037 15424 677 0,'0'0'40'0,"0"0"-28"16,0 0-11-16,0 0-2 15,0 0 2-15,94-9 0 16,-60 9 6-16,-1 0 9 16,1 0 2-16,-4 0-7 15,-5 0-9-15,-7 0-2 16,-6 0 0-16,-8 0-2 16,-4 0-44-16,0 0-19 15,0 1 21-15,-3 5 44 16,-8-2 21-16,2 3 15 0,3 1-14 15,3 2-21-15,-2 6-1 16,5 1-1-16,0 6 1 16,0-2 3-16,11-4-2 15,7 0 2-15,6-12-3 16,7-5-2-16,2 0 2 16,1-17 6-16,0-11-6 15,-8-7 0-15,1-4-16 16,-10 0-1-16,-8 1 17 15,-7 4 26-15,-2 8 5 16,-4 3 39-16,-9 10-27 16,3 7-9-16,3 5-3 15,5 1-31-15,-1 4-3 16,3 19-8-16,0 11 10 16,0 6-2-16,0 6 2 0,8 0-1 15,8-3 1-15,-1-7 1 16,1-6-1-16,-7-10-3 15,-4-11-16-15,-2-4-33 16,-2-5-44-16,1-1 8 16,-2-23 34-16</inkml:trace>
  <inkml:trace contextRef="#ctx0" brushRef="#br0" timeOffset="91280.44">6495 15412 623 0,'0'0'0'0,"0"0"0"16,0 0 4-16,0 0 10 16,101 0 23-16,-73-4-26 15,2-4-5-15,3-1-6 16,4-2-70-16,-5 0-193 16</inkml:trace>
  <inkml:trace contextRef="#ctx0" brushRef="#br0" timeOffset="91519.61">6799 15605 787 0,'0'0'107'0,"0"0"-55"16,0 0-50-16,0 0-2 16,0 0-20-16,0 0-56 15,0 0-87-15,18-15 25 16,-8 7-406-16</inkml:trace>
  <inkml:trace contextRef="#ctx0" brushRef="#br0" timeOffset="92102.21">7117 15299 143 0,'0'0'501'0,"0"0"-344"16,0 0-153-1,0 0-4-15,0 0-3 16,0 0 3-16,-21 78 1 16,19-46 0-16,2 3 0 0,0 2 2 15,0 2-3-15,3 0 3 16,8 0-1-16,5-8-2 16,3-6-1-16,5-9-27 15,3-7-15-15,8-9 6 16,8 0 15-16,3-16-35 15,-1-10-53-15,-3-2-80 16</inkml:trace>
  <inkml:trace contextRef="#ctx0" brushRef="#br0" timeOffset="92307.44">7157 15279 630 0,'0'0'9'16,"0"0"-9"-16,0 0-3 15,0 0-2-15,0 0-16 16,0 0-2-16,86-43-8 16,-60 40 13-16,-1-1-32 15,3 1-21-15,-5-3-101 16</inkml:trace>
  <inkml:trace contextRef="#ctx0" brushRef="#br0" timeOffset="92500.93">6981 15461 315 0,'0'0'203'0,"0"0"-200"15,0 0-4-15,0 0 2 16,122 14-2-16,-68-14-7 16,7-5-63-16,-1-7-71 15</inkml:trace>
  <inkml:trace contextRef="#ctx0" brushRef="#br0" timeOffset="93483.39">7709 15117 440 0,'0'0'132'0,"0"0"-132"15,0 0-13-15,0 0 8 16,0 0 5-16,0 113 22 15,-11-63 15-15,-4 4-16 0,-1 1-11 16,-1-3-5-16,6-2-5 16,2-11 1-16,7-10 0 15,2-14 1-15,0-10 1 16,0-5 1-16,0 0 29 16,17-17 70-16,8-11-103 15,3-4-15-15,-2 3-50 16,-4 4 20-16,-7 9-6 15,-6 6 51-15,0 5 18 16,-7 5 18-16,2 0-36 16,0 16-1-16,-2 6 1 15,2 7 2-15,-1 9-2 16,-3 2 3-16,0 5-3 0,0-6 0 16,0-6 4-1,0-11-1-15,0-8-1 0,0-8-2 16,0-6 0-16,0 0 0 15,-9-6-10-15,0-14-2 16,2-2-43-16,4-3 30 16,3-3 6-16,6-1-125 15,16 0 16-15,7 0 84 16,2 3 44-16,-4 6 116 16,-5 3 26-16,-1 10-18 15,-6 5-68-15,1 2-40 16,-2 0-16-16,0 14-1 0,-1 3 1 15,-3 4 4-15,2 3-3 16,0-2 2-16,3 1 4 16,0-9-2-16,3-6-3 15,7-8 3-15,2 0-3 16,3-16 8-16,-2-10-2 16,-6-3-2-16,-7-2 1 15,-11 6 23-15,-4 6-23 16,0 8 11-16,0 8-10 15,0 3-1-15,-2 0-7 16,-5 4-21-16,-3 18 12 16,-2 8 6-16,1 7 0 15,2 9 2-15,7 8 1 16,2 7 1-16,0 9 12 16,2 6-10-16,7-1 5 0,-2-4-2 15,-3-10 0-15,-3-14-3 16,1-14 0-16,-2-16-3 15,0-8-12-15,0-9 12 16,0 0 0-16,0 0 24 16,-17-17-7-16,-9-4-13 15,-2-3 17-15,-5-1 10 16,3 0 4-16,6 6-8 16,6 2-7-16,9 3-12 15,8 2-7-15,1-9-1 16,15-10-25-16,31-12-18 15,20-7 7-15,13-2-22 16,6 4-26-16,-2 3-83 0,-11 2-93 16</inkml:trace>
  <inkml:trace contextRef="#ctx0" brushRef="#br0" timeOffset="93836.72">8815 15232 648 0,'0'0'73'0,"0"0"-38"15,0 0-35-15,0 0-2 16,0 0 1-16,-23 87-2 16,23-55 3-16,0 0-2 15,0 2 2-15,0-1 2 16,0-2-2-16,0-1-48 0,0-8-82 15,3-12-174 1</inkml:trace>
  <inkml:trace contextRef="#ctx0" brushRef="#br0" timeOffset="94317.02">9039 15291 865 0,'0'0'72'15,"0"0"-72"-15,0 0-20 16,0 0 19-16,17 75 0 16,-8-41 1-16,4-2-2 15,2-1 1-15,4-3-23 16,4-4-9-16,1-10-18 16,-2-10-5-16,2-4 26 0,-3-13 19 15,6-12-60-15,-4-6 4 16,-5 0 67-16,-4 5 1 15,-7 6 21-15,-1 8 37 16,-5 6 1-16,-1 6-26 16,2 0-34-16,1 0-14 15,3 2 14-15,3 10-4 16,4 5 3-16,5 0 1 16,6 2 1-16,0 0 1 15,3 1-1-15,-4-8-1 16,-7-5-4-16,0-7-26 15,1 0 21-15,0-21 9 0,-2-7 5 16,-3-1 6-16,-9 0 32 16,-3-3-5-16,-5 4-6 15,-14 6-22-15,3 5-2 16,6 9-3-16,5 7-5 16,5 1-41-16,0 3-125 15,0 14 117-15,9 2-92 16,10-1-169-16</inkml:trace>
  <inkml:trace contextRef="#ctx0" brushRef="#br0" timeOffset="94649.09">9664 15419 466 0,'0'0'224'0,"0"0"-131"0,0 0-25 16,0 0-49-1,0 0-6-15,0 0-4 0,41-36-9 16,-24 27-6-16,3 1 6 15,-2-3 2-15,-6 3-1 16,-2-1 1-16,-9 1 3 16,-1 0-1-16,0-2 2 15,-4 0-6-15,-12-1-1 16,-1 5-2-16,4 3 3 16,1 3-6-16,-1 0-31 15,7 17 12-15,-1 4 8 16,7 3 1-16,0 1-6 0,0 3 20 15,16-6-6 1,9-4-7-16,6-8-8 0,7-6-12 16,0-4 26-16,-2 0-43 15,-6-4-111-15,-8-10-218 16</inkml:trace>
  <inkml:trace contextRef="#ctx0" brushRef="#br0" timeOffset="95398.44">9960 15355 719 0,'0'0'34'16,"0"0"-34"-16,0 0-3 15,0 0 3-15,0 0 3 0,0 0-1 16,93-15 6 0,-68 2 5-16,-6 1-1 0,-6 0-4 15,-7 3-3 1,-6-2 2-16,0 3-4 0,-6-2-3 15,-14 4-6-15,-6 4-2 16,-4 2 3-16,5 0 2 16,5 12 0-16,5 10-3 15,6 6 1-15,4 2 1 16,5 0-4-16,0 2 5 16,21-2-2-16,10-7 4 15,15-9-1-15,14-11 2 16,10-3 1-16,6-13-1 15,-6-14-5-15,-9-7-14 0,-12-7 0 16,-13 0 6 0,-13-4 13-16,-14 2 5 0,-9 0-3 15,-14 3-2-15,-23 3-35 16,-3 7 33-16,5 9 2 16,10 9 91-16,13 12-32 15,6 0-59-15,1 26-23 16,-2 11 18-16,-1 9 3 15,0 7 0-15,3 0 1 16,4 0 1-16,1-3-1 16,0-3 1-16,0-5 2 15,4-9-1-15,2-7 0 16,4-7-1-16,-1-10-6 0,2-9-76 16,4-3 0-16,-3-19-21 15,-1-4-153-15,-3-6 151 16,-5 0 105-16,-1-1 48 15,-2 2 15-15,3 6-41 16,-3 8 18-16,0 8-22 16,0 4 6-16,0 4 17 15,0 1-7-15,0 0-34 16,0 10 4-16,-8 5 10 16,0 3 13-16,5 2-3 15,-1 0-12-15,4-2-2 16,0-1 0-16,4-3-1 0,15-7-1 15,7-4 7 1,12-3 20-16,9 0 5 0,7-10-19 16,-2-5-21-16,2-3-3 15,-8-1-100-15,-4-1-212 16</inkml:trace>
  <inkml:trace contextRef="#ctx0" brushRef="#br0" timeOffset="95570.38">10911 15413 803 0,'0'0'106'15,"0"0"-55"-15,0 0-38 16,0 0-7-16,0 0-6 16,0 0-1-16,-13-9-6 0,13 9-25 15,5-2-39-15,5-3-100 16,2-5-136-16</inkml:trace>
  <inkml:trace contextRef="#ctx0" brushRef="#br0" timeOffset="96997.19">11260 6261 375 0,'0'0'147'0,"0"0"-79"0,0 0-26 15,0 0-8 1,0 0-15-16,0 0-19 0,-22 34 0 16,1-20 2-16,-4 4-1 15,-3 2 10-15,-2 3 0 16,-5 2-2-16,1 2 6 16,-1 4-2-16,-1 2-10 15,0 3 2-15,3 1-5 16,1-4 3-16,8-1 0 15,5-6-3-15,6-5-1 16,8-2-21-16,5-4-44 16,0-7-80-16,2-8-231 15</inkml:trace>
  <inkml:trace contextRef="#ctx0" brushRef="#br0" timeOffset="97548.34">11399 6364 690 0,'0'0'178'15,"0"0"-95"-15,0 0-83 0,0 0-3 16,0 0-27-1,0 0 30-15,-31 105 0 0,31-74-11 16,0-2-22 0,0-7-1-16,6-9-14 0,3-7 3 15,3-6 15-15,3 0 30 16,-1-17 10-16,1-4-10 16,-2 1 0-16,-5 4 0 15,-3 6 6-15,-1 3-5 16,-1 4-1-16,3 3-3 15,-2 0-6-15,1 0 2 16,2 10 2-16,0 4 4 16,0 3 1-16,2 3 1 15,-3 4-1-15,1 7 1 16,2 5-1-16,-5 1 0 0,-1 1 1 16,-3-9 5-1,0-9-2-15,0-6-1 0,-3-6 2 16,-8-5 5-16,0 2 7 15,-5-5 24-15,-4 0 3 16,-2 0-21-16,-2 0 6 16,5-8-16-16,2 1 10 15,8 0-1-15,5 1-22 16,4-3-26-16,5-4-98 16,18-6-197-16</inkml:trace>
  <inkml:trace contextRef="#ctx0" brushRef="#br0" timeOffset="97878.69">11550 6378 515 0,'0'0'138'15,"0"0"5"-15,0 0-94 16,0 0-26-16,0 0-23 16,0 0 0-16,-8-11-5 15,8 11 3-15,3 0-6 16,15 0 8-16,14 0 2 16,6-7 6-16,2-7-6 0,-2-1-1 15,-5 3-1-15,-11 0-2 16,-3 2 1-16,-11 4 1 15,-5 2 6-15,0 0-2 16,-3 3 3-16,0-1-7 16,0 2-15-16,0 0-142 15,-17 9-82-15</inkml:trace>
  <inkml:trace contextRef="#ctx0" brushRef="#br0" timeOffset="98066.65">11764 6344 602 0,'0'0'186'0,"0"0"-82"15,0 0-45-15,0 0-4 16,0 0-18-16,0 0-32 16,0 0-5-16,0 0-33 15,0 4-60-15,0-2-220 16,0-2-232-16</inkml:trace>
  <inkml:trace contextRef="#ctx0" brushRef="#br0" timeOffset="113083.32">15109 1175 345 0,'0'0'114'0,"0"0"-6"15,0 0-54-15,0 0 3 16,0 0-32-16,0 0 9 15,0 0 7-15,-23-73-15 16,20 67 1-16,-1 2-8 16,4 2-9-16,-2 2 1 15,2 0-5-15,0 0-5 16,0 0 0-16,-1 0-1 16,1 0 0-16,0 0 0 15,0 0-7-15,0 0-43 0,0 3-61 16,0 25 70-16,1 23 38 15,8 23 2-15,-3 22-3 16,-6 20-3-16,-9 19 3 16,-30 15 1-16,-19 12-1 15,-19 7 3-15,-10 3 1 16,-2-12 2-16,7-18 4 16,17-23-6-16,18-31 0 15,17-18 0-15,13-12 5 16,7-10 3-16,4-4-2 15,6-4-3-15,0-3 1 16,0-5 0-16,11-7-4 16,-1-11 3-16,-4-5-3 0,-3-6 0 15,0-1 1 1,0-2 1-16,-2 0 37 0,1-14-13 16,-2-5-26-16,0-1-10 15,0 0-1-15,0 4-38 16,-6-1-39-16,-3 0-111 15,3-3-173-15</inkml:trace>
  <inkml:trace contextRef="#ctx0" brushRef="#br0" timeOffset="113254.4">14746 2835 556 0,'0'0'81'0,"0"0"22"15,0 0-43-15,0 0-31 16,0 0-29-16,0 0-29 16,0-15-197-16,0 15 22 15,0 0-141-15</inkml:trace>
  <inkml:trace contextRef="#ctx0" brushRef="#br0" timeOffset="115146.04">15712 1325 340 0,'0'0'162'0,"0"0"-90"15,0 0 20-15,0 0-8 16,0 0-33-16,0 0 8 16,0 0-30-16,-7-40-3 15,7 40-2-15,0 0-12 16,-1 0-12-16,1 0-2 16,-2 0-2-16,0 9-26 15,-2 16-15-15,-5 12 38 0,-1 12 5 16,-6 4 2-16,2 0-1 15,-2 0 1-15,1-4 1 16,4-6-1-16,2-9-23 16,4-11-22-16,5-9-31 15,0-11-35-15,5-3-95 16,18-18-153-16</inkml:trace>
  <inkml:trace contextRef="#ctx0" brushRef="#br0" timeOffset="115529.42">15932 1285 675 0,'0'0'69'0,"0"0"-40"16,0 0-29-16,86-52 4 16,-48 45-2-16,-1 4-1 15,-3 3 0-15,-4 0-1 16,-5 3 0-16,-5 14-4 16,-5 7-5-16,-6 10 1 15,-6 7-3-15,-3 6-2 0,-5 5 8 16,-20-1 1-16,-6 2 4 15,-1-5 4-15,4-7-3 16,6-12-1-16,11-10-20 16,8-13-37-16,3-6-10 15,0 0 26-15,3-6-11 16,11-14-323-16</inkml:trace>
  <inkml:trace contextRef="#ctx0" brushRef="#br0" timeOffset="115706.47">15983 1531 476 0,'0'0'180'15,"0"0"-135"-15,0 0-45 0,0 0-4 16,0 0 4-16,0 0 13 16,60-5 26-16,-16 0 12 15,8 1-35-15,6-2-16 16,11 1-33-16,5-4-187 15,-8-4-202-15</inkml:trace>
  <inkml:trace contextRef="#ctx0" brushRef="#br0" timeOffset="116194.26">15702 2023 402 0,'0'0'120'15,"0"0"30"-15,0 0-47 16,0 0-57-16,0 0-36 16,0 0-10-16,0-13-6 15,0 26-10-15,0 12 9 16,0 14 6-16,0 9 1 16,-11 10 4-16,-3 1-4 0,-2 2-45 15,2-2-65 1,2-10-51-16,5-17-52 0</inkml:trace>
  <inkml:trace contextRef="#ctx0" brushRef="#br0" timeOffset="116555.21">15929 2085 480 0,'0'0'144'0,"0"0"-94"16,0 0-50-16,94-22 4 15,-60 22-4-15,-5 0-1 16,-6 11 1-16,-6 7-3 15,-10 5-8-15,-5 5 10 16,-2 6-2-16,0 4 6 16,-9-1 2-16,-8-1-3 15,5-8-2-15,-2-6-6 16,8-8-2-16,1-6-13 16,2-8 5-16,1 0-44 15,-2 0-24-15,2 0-115 16</inkml:trace>
  <inkml:trace contextRef="#ctx0" brushRef="#br0" timeOffset="116751.02">16009 2237 460 0,'0'0'147'16,"0"0"17"-16,0 0-80 15,0 0-53-15,0 0-31 16,0 0-6-16,17-27 1 15,18 22 5-15,6 2-3 16,-2 2 0-16,2-1-31 16,-3 1-48-16,2-1-18 0,-3-1-98 15</inkml:trace>
  <inkml:trace contextRef="#ctx0" brushRef="#br0" timeOffset="117227.25">15631 2738 403 0,'0'0'160'0,"0"0"-36"16,0 0-7-16,0 0-57 15,0 0-41-15,0 0-19 0,-5-19-10 16,5 33-3-16,0 8 13 16,0 11 0-16,0 4 0 15,0 7 1-15,0 1-1 16,-6 1-7-16,2-3-63 15,1-6-43-15,3-8-47 16,0-14-271-16</inkml:trace>
  <inkml:trace contextRef="#ctx0" brushRef="#br0" timeOffset="117577.61">15943 2764 346 0,'0'0'201'0,"0"0"-82"15,0 0-52-15,0 0-51 16,0 0-16-16,0 0 0 15,98-29 3-15,-69 29-2 16,1 7-1-16,-1 11 1 16,-6 3-1-16,-6 4-4 0,-6 4 2 15,-9 0-4-15,-2 4 6 16,-9 1 0-16,-13 0 12 16,-5 2-12-1,2-3-32-15,4-5-52 0,6-6-51 16,9-12-116-16</inkml:trace>
  <inkml:trace contextRef="#ctx0" brushRef="#br0" timeOffset="117777.4">15972 2985 526 0,'0'0'145'15,"0"0"-12"-15,0 0-49 16,0 0-60-16,0 0-24 15,0 0-4-15,3-25-3 16,25 25 7-16,12 0 4 16,10-4-4-16,8-4-17 15,1-2-32-15,4-4-11 16,-2-5-74-16,-7-6-71 16</inkml:trace>
  <inkml:trace contextRef="#ctx0" brushRef="#br0" timeOffset="117966.08">16359 2857 498 0,'0'0'117'16,"0"0"-16"-16,0 0-55 15,0 0-21-15,0 0-21 16,0 0-4-16,-3 0-75 15,12 0-19-15,5-1-109 16</inkml:trace>
  <inkml:trace contextRef="#ctx0" brushRef="#br0" timeOffset="171457.29">1346 16712 264 0,'0'0'262'0,"0"0"-140"16,0 0-13-16,0 0-30 15,0 0-26-15,0 0-10 16,0 0-5-16,0 0-29 0,0-25-8 15,0 13-1 1,-5 2 1-16,2-2 2 0,-1-1-3 16,1 0 1-16,0-2-1 15,-2 3 0-15,-2 0 0 16,-4 2-2-16,-5 2 0 16,-3 8-16-16,-8 0-2 15,-6 3 1-15,-2 17 6 16,4 4 9-16,6 3 0 15,10 2 3-15,10 5-5 16,5 4 2-16,2 2-11 16,19 0 6-16,9-3-5 15,5-7-11-15,1-7 14 0,2-9 3 16,-4-6 6 0,-6-1 2-16,-7-3 3 0,-6 6-2 15,-2 2-2-15,-5 8 0 16,-8 10 1-16,0 10 0 15,-6 8 1-15,-22 1 6 16,-2-2-5-16,-3-10 3 16,0-8-5-16,6-9 0 15,2-8 0-15,2-7 4 16,7-5 1-16,3 0 11 16,13-24-16-16,0-11-28 15,22-18-87-15,20-9-48 0,12-1-63 16,10-1 20-1</inkml:trace>
  <inkml:trace contextRef="#ctx0" brushRef="#br0" timeOffset="171657.44">1502 16833 91 0,'0'0'205'0,"48"-78"-40"16,-47 53 5-16,-1 8 17 15,-1 3-107-15,-11 5-27 16,5 4-14-16,-1 3-14 16,5 1-9-16,3 1 1 15,0 0-17-15,0 1-9 16,0 22-13-16,0 7 19 15,6 13 2-15,8 10 1 16,-1-2-1-16,-1 5 1 16,-1 2-21-16,-4-1-9 15,-6 2-29-15,-1-3-46 16,0-17-91-16,-4-16-287 0</inkml:trace>
  <inkml:trace contextRef="#ctx0" brushRef="#br0" timeOffset="171866.15">1331 16886 541 0,'0'0'278'0,"0"0"-262"16,0 0-16-16,0 0-17 15,0 0 9-15,0 0 7 16,58 5 1-16,-18-4 0 0,2-1 8 15,7 0-8 1,-1-3-8-16,-2-3-92 0,-4 0-58 16,-9 3-254-16</inkml:trace>
  <inkml:trace contextRef="#ctx0" brushRef="#br0" timeOffset="172690.57">1722 17095 285 0,'0'0'352'0,"0"0"-242"16,0 0-29-16,0 0-45 15,0 0-16-15,0 0-8 0,19-33-11 16,-1 8 4 0,6-1-2-16,-5 2-2 0,-7-2 0 15,-6 6 1-15,-6 6 4 16,0 3-2-16,-7 3 2 15,-10 5-2-15,-4 1-1 16,-1 2-6-16,6 0 3 16,5 10-4-16,8 6 3 15,3 5-4-15,0 6-1 16,22 2 4-16,10 2-3 16,7-3-13-16,8-4-11 15,1-10 9-15,-1-13 14 16,-7-1 0-16,-6-14 0 15,-4-11 3-15,-8-7 3 0,-7 1 6 16,-11-1 1-16,-4 6 37 16,0 2-12-16,-11 4 6 15,-3 6-3-15,3 7-12 16,4 6-10-16,5 1-8 16,2 5-5-16,0 25-19 15,0 18 15-15,0 11 4 16,9 15 4-16,-1 3-3 15,9 0-1-15,0-9 3 16,-3-10-3-16,2-12 3 16,-7-10-3-16,-3-9 1 15,-1-8-1-15,-1-9-19 16,-4-7-18-16,0-3 9 0,0 0 28 16,0-6 0-1,-9-15-8-15,-1-6-16 0,-2-7 23 16,-5-7 1-16,1-7 0 15,-5-8 5-15,5-7 10 16,4-2 1-16,7 2-12 16,5 8-4-16,3 13-7 15,15 9 0-15,6 13 3 16,1 6-3-16,2 7 7 16,3 7 0-16,-3 0-1 15,-2 4 0-15,-8 13-2 16,-7 5-4-16,-9 7-5 0,-1 10 12 15,-8 2 4-15,-15 5-4 16,-10 1 5-16,-10-4-4 16,-3 0-1-16,-3-9-1 15,0-8-22-15,4-7 6 16,7-9-12-16,13-10 3 16,12 0 8-16,13-19-7 15,7-15-301-15</inkml:trace>
  <inkml:trace contextRef="#ctx0" brushRef="#br0" timeOffset="173422.26">2524 16854 685 0,'0'0'106'15,"0"0"-14"-15,0 0-46 16,0 0-29-16,0 0-16 16,-19-82 0-16,22 70 3 15,9-1-2-15,4 2-4 16,3 5 1-16,2 3 0 0,-3 3-20 16,-4 0-19-1,-6 6 3-15,-6 12-32 0,-2 3 10 16,0 5 28-16,-8-2 20 15,-2-2 8-15,-2-4 3 16,4-3 2-16,8-3 7 16,0-3-2-16,0 4 21 15,16 0-19-15,9 4 4 16,5 3 1-16,-2-1-7 16,-1 0-3-16,-9 1 0 15,-3 0 1-15,-6-2 3 16,-6-1 0-16,0-2 6 0,-3-1-4 15,0-1-6-15,-6 3 4 16,-15 4-3-16,0-3 1 16,-9 1 1-16,-1-6-7 15,2-6 0-15,6-4-24 16,8-2-5-16,15 0 2 16,0-12-57-16,21-10-167 15</inkml:trace>
  <inkml:trace contextRef="#ctx0" brushRef="#br0" timeOffset="173621.29">3060 16733 861 0,'0'0'131'0,"0"0"-70"0,0 0-61 15,0 0-10-15,0 0-37 16,0 0 11-16,28 53 8 16,-13-20-51-16,-9 0-163 15</inkml:trace>
  <inkml:trace contextRef="#ctx0" brushRef="#br0" timeOffset="173788.17">3040 17305 889 0,'0'0'72'15,"0"0"-56"-15,0 0-16 16,0 0-59-16,0 0-119 16,81-56-436-16</inkml:trace>
  <inkml:trace contextRef="#ctx0" brushRef="#br0" timeOffset="174439.05">3758 16798 764 0,'0'0'87'0,"0"0"-5"0,0 0-82 16,0 0-17-16,0 0 14 16,10 90 3-16,-3-37 0 15,-2 4 6-15,0 2-6 16,-5-7-13-16,0-12-28 16,0-16 4-16,0-21 37 15,0-3 0-15,-2-30 6 16,-1-13-6-16,-2-15-9 15,2-3 9-15,3 1 14 16,0 7-14-16,2 6-2 16,18 11-30-16,5 11-31 15,0 10 47-15,-1 11 16 0,3 4 4 16,1 0 2 0,5 19-1-16,3 9 17 0,3 6 7 15,2 7-20 1,1 1-6-16,-3-2 1 0,-1-5-4 15,-5-12-12-15,-7-15-46 16,-1-8-10-16,-7-13 41 16,-4-18 7-16,-7-6 20 15,-7-4 19-15,0 1 36 16,-7-4 20-16,-10 7-8 16,9 2-53-16,8 8-14 15,0 5-14-15,23 8-141 16,7 0-86-16</inkml:trace>
  <inkml:trace contextRef="#ctx0" brushRef="#br0" timeOffset="175127.91">4658 16779 111 0,'0'0'493'0,"0"0"-448"15,-37 85-12-15,27-47-16 16,7 1-12-16,0-7-2 15,3-4 0-15,0-6 14 16,0-6-5-16,0-7-6 16,9-9-1-16,3 0 32 15,3-9 24-15,7-16-20 16,3-8-25-16,-4-2-11 0,-9 1 0 16,-7 5-3-1,-5 3-2-15,-3 6-35 0,-17 7-28 16,1 5-31-16,-2 0 12 15,7 2 49-15,6 2 33 16,3 0 25-16,5 1 51 16,0 3-15-16,13 0-49 15,12 0 15-15,4 0-2 16,3 0 0-16,-1 12-20 16,-1 3-3-16,-2 0 0 15,-1 4-1-15,-2-5 0 16,-1 6-1-16,-6-4-13 0,-2 1-35 15,-8-2-22-15,-8-3-22 16,0-5-31-16,0-6 18 16,0-1 1-16,-3-3 79 15,0-14-11-15,3-4 36 16,0 2 120-16,3 3 81 16,13 4-137-16,-1 7-31 15,3 5-7-15,2 0-3 16,2 0-13-16,2 5 1 15,-2 7-6-15,5-1 3 16,0 2-3-16,7-3-3 16,3-3 2-16,1-4 5 15,-7-3-2-15,-10 0-4 16,-6-6 3-16,-5-8-1 0,-8-5 47 16,-1 0-18-16,-1-4-3 15,0 1-22-15,-13 1-9 16,-4 2-2-16,-1 5-4 15,6 6 1-15,3 4-14 16,8 4-17-16,0 0-56 16,1 0-70-16,0 0 22 15,13 2-188-15</inkml:trace>
  <inkml:trace contextRef="#ctx0" brushRef="#br0" timeOffset="175302.22">5438 16841 423 0,'0'0'104'0,"0"0"-44"0,0 0 41 16,0 75-41-16,0-47-31 16,2-2-13-16,4 2-8 15,3-3-5-15,-3 0 1 16,-3-4-1-16,-3 0-2 16,0 1-1-16,0-6-97 15,0-4-132-15</inkml:trace>
  <inkml:trace contextRef="#ctx0" brushRef="#br0" timeOffset="176170.45">6211 16781 606 0,'0'0'216'15,"0"0"-112"-15,0 0-16 16,0 0-61-16,0 0-14 0,0 0-13 15,-33-41 0-15,20 41-4 16,-3 9 0-16,-1 10-11 16,4 4-2-16,2 4-6 15,3-4-8-15,2 2 3 16,6-8-12-16,0-5-15 16,4-9-10-16,14-3-37 15,-2-1 102-15,4-18 0 16,-4-1 3-16,-6 0 18 15,-5 4 40-15,-2 2 10 16,-3 9-9-16,0 1-33 16,0 4 12-16,3 0-41 15,3 2-12-15,0 13-14 16,1 5 22-16,4 2-3 16,2 1-11-16,4-2-14 0,5-3-5 15,5-4-9-15,0-9 17 16,7-5 18-16,-4-2 8 15,-2-22 3-15,-4-6 13 16,-10-4 33-16,-4-4 6 16,-10 4 0-16,0 1-17 15,-3 5 6-15,-11 8-17 16,0 6 10-16,5 8-3 16,7 6-21-16,2 0-10 15,0 14-28-15,0 12 15 16,9 10 5-16,10 3-8 15,6-6-16-15,7-3-7 0,4-9-13 16,3-8-19-16,4-12-15 16,2-1-2-16,-2-15 35 15,-6-12 10-15,-7-9 25 16,-6-6 18-16,-12-3 34 16,-6 0 51-16,-6 0 18 15,-6 9-5-15,-15 8-53 16,0 10 8-16,5 11-16 15,7 7-33-15,1 9-4 16,4 18-9-16,2 12 5 16,2 6 3-16,0 2 1 15,14-1 0-15,2-2 0 16,5-1-9-16,-1-5-25 0,0-8-38 16,3-13-98-16,-3-14-149 15</inkml:trace>
  <inkml:trace contextRef="#ctx0" brushRef="#br0" timeOffset="176501.8">7721 16436 827 0,'0'0'85'16,"0"0"-20"-16,0 0-55 16,0 0-10-16,0 0-19 15,0 0 9-15,0 0 9 16,-21 75 0-16,21-25-2 15,0 1-5-15,0-4-48 16,0-7-33-16,7-10-26 16,10-14 2-16,3-10-82 15</inkml:trace>
  <inkml:trace contextRef="#ctx0" brushRef="#br0" timeOffset="177036.84">7881 16489 481 0,'0'0'228'0,"0"0"-73"15,0 0-73-15,0 0-82 16,0 0-1-16,0 0-2 16,-37 75 3-16,37-31 0 15,3-1-2-15,11-4-21 16,5-10-2-16,2-7 7 16,-3-11 9-16,0-11-13 15,1 0 16-15,1-19 3 0,4-8-6 16,-2-6-82-1,-5 6 46-15,-7 10 45 0,-7 6 11 16,0 8 4-16,-2 3-15 16,2 0-5-16,3 2 3 15,3 8 1-15,-1 4 1 16,5 1 0-16,3-1 1 16,1-1-1-16,4 1 1 15,4-2 0-15,4-5-1 16,9-7-11-16,6 0-33 15,3-12-24-15,-3-13 33 16,-4-1-41-16,-12-4 15 16,-11 0 24-16,-11 3 37 15,-6 1 35-15,-6 6 38 16,-14 3-40-16,-2 1 86 0,-2 5 1 16,5 5-31-1,2 6-55-15,2 0-18 0,3 16-16 16,2 12-6-16,-2 7 6 15,7 6 0-15,5 0-5 16,2-2-6-16,24-3-1 16,12-9 9-16,11-11-5 15,15-10-23-15,14-6 2 16,7-8-10-16,0-18-110 16,-8-5-110-16</inkml:trace>
  <inkml:trace contextRef="#ctx0" brushRef="#br0" timeOffset="177303.95">7513 16646 628 0,'0'0'15'16,"0"0"-13"-16,120-28 10 15,-59 13 2-15,6-4 14 16,2 0-6-16,7-2-11 16,-2 4-11-16,5 1-5 0,-1 2-111 15,-10-1-187-15</inkml:trace>
  <inkml:trace contextRef="#ctx0" brushRef="#br0" timeOffset="177768.12">9473 16416 575 0,'0'0'40'0,"0"0"-40"15,0 0 0-15,0 92 20 16,-7-38 10-16,-2 11-6 15,-3 5-4-15,3 7 39 16,2 3-32-16,-1-3-19 16,6-1-1-16,-2-6-7 15,2-10-37-15,2-17-50 16,0-22-136-16</inkml:trace>
  <inkml:trace contextRef="#ctx0" brushRef="#br0" timeOffset="178283.96">9526 16436 472 0,'0'0'69'0,"0"0"55"16,0 0-81-16,89-30-27 15,-59 33-3-15,-3 13 8 16,-2 4 18-16,-8 5-11 16,-3 6-13-16,-5 5-4 15,-8 6 0-15,-1 0-8 16,-1-1 0-16,-17-1 3 16,-4-6-6-16,-2-4-11 0,-3-5-16 15,-5-5-4-15,-7-9 2 16,-2-9-13-16,1-2 19 15,6-9 15-15,13-15 5 16,15-5 3-16,6 0 0 16,24 2-52-16,19-2-16 15,14 5-17-15,7-2 79 16,4 3 6-16,0 5 64 16,-9 3-22-16,-12 8 9 15,-16 4-7-15,-13 3-11 0,-11 0-4 16,-7 1-29-1,0 18 0-15,-3 4 4 0,-15 5 7 16,-1 2-11-16,3-2-2 16,5-2-40-16,8-6-25 15,3-7-34-15,0-5-14 16,19-7-71-16,6-1-67 16</inkml:trace>
  <inkml:trace contextRef="#ctx0" brushRef="#br0" timeOffset="178983.09">9964 16709 41 0,'0'0'162'16,"0"0"-1"-16,0 0 38 15,15-85-26-15,-15 73-65 16,-6 3-37-16,2 4-36 16,2 5-27-16,2 0-8 15,0 0-10-15,0 10 8 16,0 6 1-16,0 4-2 0,0-1 1 16,0 1 0-16,9-1-9 15,4-5-10-15,-1-3-4 16,2-8 13-16,1-3-26 15,5-4 16-15,-3-18-9 16,4-7 5-16,-6-5 8 16,-5 1 17-16,-4 3 1 15,-6 6 20-15,0 7 18 16,0 7 4-16,-1 7 24 16,-4 3-11-16,5 0-55 15,-3 16-9-15,3 6 5 16,0 6 3-16,0 2 0 0,8-2-2 15,10-3-13 1,6-2-12-16,5-9-8 0,0-8-20 16,0-6-15-16,0 0-9 15,1-20-14-15,-2-13-3 16,-1-7 43-16,-6-5 54 16,-8-3 83-16,-11 7 10 15,-2 4-24-15,-8 13 19 16,-7 10 40-16,6 6-23 15,8 8-53-15,-2 2-52 16,3 23-6-16,0 7 4 16,0 11 0-16,0-2-1 15,12-2-4-15,5 0-12 0,2-8-15 16,3-4-17 0,3-13-14-16,-4-7-95 0,-3-7 33 15,-2-10-2-15,-2-16-12 16,-2-4 141-16,-5-4 16 15,-5 4 125-15,-2 5 0 16,0 9-48-16,0 8-35 16,0 4 1-16,0 4-14 15,-2 0-13-15,2 0-32 16,0 11-2-16,0 6 2 16,12 5 5-16,6 5 3 15,2 4-5-15,7 1 0 16,5 1-1-16,0-5-2 15,-5-5-10-15,1-8-72 0,-4-8-40 16,-5-7-99-16</inkml:trace>
  <inkml:trace contextRef="#ctx0" brushRef="#br0" timeOffset="179482.68">10152 16588 618 0,'0'0'20'0,"0"0"-19"16,108-2 3-16,-39-8-2 0,14-4 24 16,8-8 20-1,7 0-16-15,-3-1-23 0,-8 0-3 16,-14 3-4-16,-12 4-11 15,-15 1-12-15,-18 6-8 16,-12 3-67-16,-15 4-23 16,-1 2 61-16,-10 0-56 15,-11 0 116-15,2 0 51 16,3 5 1-16,4 2-18 16,2 5-19-16,3 1 10 15,1 2 0-15,4 5-16 16,2 2 2-16,0 3-4 0,0 1 11 15,5 3 20-15,4-1-12 16,2 0-17-16,-2-3-3 16,1-1-2-16,-3-3-2 15,0-6-2-15,-2-5-5 16,-4-3-25-16,-1-2 21 16,0-3 6-16,-4-1-10 15,-16 0 13-15,-5-1 2 16,-5 2 3-16,-2-1-2 15,-4 0 0-15,4 3-1 16,9 3-2-16,9-5-138 16</inkml:trace>
  <inkml:trace contextRef="#ctx0" brushRef="#br0" timeOffset="179998.8">11648 16528 649 0,'0'0'219'16,"0"0"-140"-16,0 0-29 16,0 0-40-16,0 0-10 15,0 0-4-15,-48-22-3 16,29 47 6-16,1 5-5 16,5 0 0-16,5 0-13 15,5 0-9-15,3-6-14 16,0-7-13-16,6-10-46 15,12-7-1-15,6 0 45 16,-2-16 31-16,0-6-6 16,-3-5 32-16,-6 0 18 15,-7 3 22-15,-6 6 34 16,0 4 12-16,0 5-15 16,0 7-21-16,-3 2-33 0,0 2-17 15,-3 18-6-15,2 6 6 16,2 4-2-16,2 0 2 15,0-2-21-15,10-5-39 16,16-6-7-16,12-10-3 16,3-7-122-16</inkml:trace>
  <inkml:trace contextRef="#ctx0" brushRef="#br0" timeOffset="180282.47">12015 16474 634 0,'0'0'197'16,"0"0"-159"-16,0 0-38 0,0 0 0 16,2 100 1-16,-2-51 2 15,-6 1 1-15,1-7 0 16,5-7 7-16,0-9-5 16,0-12-2-16,5-11-1 15,-1-4 0-15,2 0 18 16,7-17 35-16,0-12-50 15,4-7-6-15,-2-4 0 16,0-2-6-16,3 1-18 16,3 4-19-16,4 8-10 15,3 10-60-15,-2 6-5 16,-3 12 47-16,-10 1-43 16,-6 14-50-16</inkml:trace>
  <inkml:trace contextRef="#ctx0" brushRef="#br0" timeOffset="180598.38">12365 16618 576 0,'0'0'48'16,"0"0"-40"-16,97-54-8 16,-61 35-33-16,-5 2 3 15,-7 0 17-15,-11 6 13 0,-9 2 65 16,-4 4-9-1,-3 1-23-15,-17 2-33 0,-11 2 2 16,-3 0 9-16,-3 11 15 16,1 9 3-16,5 4-22 15,8 6-6-15,8 3 2 16,11-2-3-16,4-1 0 16,12-2 0-16,24-9-1 15,13-12 1-15,6-7 1 16,6 0-1-16,2-11-41 15,-1-12-64-15,-7-7-151 16</inkml:trace>
  <inkml:trace contextRef="#ctx0" brushRef="#br0" timeOffset="181031.91">12946 16375 520 0,'0'0'149'16,"0"0"-60"-16,0 0-47 15,0 0-26-15,0 0-3 16,-102 105-7-16,81-67 1 15,7-2-6-15,9-6 2 16,5-2-3-16,3-6-2 16,24-7-8-16,7-8 9 15,11-7-8-15,8 0-20 16,6-12-37-16,-5-9-68 16,-4-4-129-16</inkml:trace>
  <inkml:trace contextRef="#ctx0" brushRef="#br0" timeOffset="181247.84">13210 16462 622 0,'0'0'197'16,"0"0"-163"-16,0 0-30 15,0 0-2-15,0 0 12 16,7 103 3-16,7-75-6 16,5-3 0-16,2-3 2 15,-2-6-8-15,-4-6-2 0,-8-3 0 16,-2-7-2-1,0 0 1-15,-1-3-2 0,5-13-11 16,1-11-52-16,4-7-86 16,2-3-86-16,0-4-124 15</inkml:trace>
  <inkml:trace contextRef="#ctx0" brushRef="#br0" timeOffset="181391.97">13503 16378 356 0,'0'0'163'15,"0"0"-19"-15,0 0-108 16,0 0-24-16,0 0 23 15,54 108-14-15,-51-67-3 16,0-4-7-16,-1-8-7 16,2-5 1-16,0-7-5 15,-1-10-60-15,1-7-102 16,-1-4-83-16</inkml:trace>
  <inkml:trace contextRef="#ctx0" brushRef="#br0" timeOffset="181563.96">13490 15966 635 0,'0'0'0'0,"0"0"-14"16,43 98-31-16,-29-47-46 15,-1-4-79-15,7-13-77 16</inkml:trace>
  <inkml:trace contextRef="#ctx0" brushRef="#br0" timeOffset="181763.82">13764 16194 170 0,'0'0'158'0,"0"0"-47"16,0 0 29-16,0 0-20 16,0 0-54-16,0 0-56 15,-25 17 6-15,10 21 6 16,-5 7-6-16,3 8-7 15,2 4-2-15,3 1-4 16,5 0 1-16,7-5-2 16,0-8-2-16,0-9-63 15,4-14-99-15,6-11-123 0</inkml:trace>
  <inkml:trace contextRef="#ctx0" brushRef="#br0" timeOffset="182063.91">13656 16506 911 0,'0'0'48'0,"0"0"-24"15,0 0-24-15,0 0-4 16,0 0 3-16,107-37 1 16,-56 30 1-16,3 3-1 15,4 2-1-15,-6 2-9 0,-9 0-45 16,-13 5 16-1,-14 1 1-15,-14 3 14 0,-2-1 17 16,-11 2 7-16,-10 4 9 16,-1 1 14-16,4 2 2 15,0 4-18-15,3-1-7 16,6-6 0-16,5-2 0 16,4-4-21-16,0-5-25 15,9-3-48-15,9 0-152 16</inkml:trace>
  <inkml:trace contextRef="#ctx0" brushRef="#br0" timeOffset="182231.15">13972 16187 455 0,'0'0'438'0,"0"0"-384"15,0 0-54-15,0 0-28 16,0 0 7-16,1 77-25 15,14-36-67-15,12-5 10 16,9-7 16-16,12-8-111 16</inkml:trace>
  <inkml:trace contextRef="#ctx0" brushRef="#br0" timeOffset="182912.89">14412 16383 567 0,'0'0'206'16,"0"0"-129"-16,0 0-52 0,0 0-6 15,-81-1-14 1,60 23-5-16,1 3 2 0,6 5-2 16,5 0 0-16,9-1-1 15,0-2-9-15,21-7-15 16,17-7 8-16,15-12-10 16,14-1 23-16,11-5 4 15,4-15 7-15,-11-2-6 16,-12-2 1-16,-25 0-2 15,-18 5 6-15,-14 7 25 16,-2 4-7-16,-17 5-24 16,-9 3 0-16,-4 0-2 15,-2 11 0-15,4 8 2 0,3 0 0 16,8 1 0 0,7-1-1-16,6-5-2 0,4-2 2 15,0-4 1-15,14-7-2 16,16-1 2-16,5 0 3 15,2-14-2-15,-4 0 2 16,-10 2-3-16,-6 5-2 16,-10 6-5-16,-2 1-18 15,-4 0-19-15,-1 1 5 16,0 9 37-16,0-1-6 16,0-2 4-16,0-3 3 15,0-3 1-15,5-1-4 16,8 0 4-16,5-9 4 15,7-8-3-15,5-8-1 0,3-4-9 16,0-4-71-16,0-3-26 16,-5-3 15-16,-8 0 46 15,-10 0 5-15,-6 2 32 16,-4 2 8-16,0 5 137 16,-1 0 37-16,-8 5 0 15,1 5-61-15,1 8-41 16,3 8-33-16,-1 4-39 15,-2 17-3-15,-7 21-24 16,-5 16 25-16,1 7-15 16,6 1-4-16,7-2-26 0,5-6-1 15,3-4 3 1,19-6-91-16,11-10-76 0,3-14-128 16</inkml:trace>
  <inkml:trace contextRef="#ctx0" brushRef="#br0" timeOffset="183092.07">15310 16545 973 0,'0'0'44'16,"0"0"-44"-16,0 0-24 15,0 0-2-15,0 0-2 16,0 0-17-16,19-3 15 0,-10 9 8 15,0-3-89-15,-3-3-175 16</inkml:trace>
  <inkml:trace contextRef="#ctx0" brushRef="#br0" timeOffset="185044.25">13162 16556 72 0,'0'0'57'0,"0"0"-22"16,0 0 52-16,0 0-68 15,0 0 44-15,0 0-19 16,6-16 31-16,-4 13-9 16,-1 0-40-16,2-1 9 15,-3 1 18-15,0 0-41 16,0-1 2-16,0 2 8 16,0-2-15-16,0 1-2 15,0-2-3-15,0 2 4 16,0 0 0-16,0 3 17 0,0-2-18 15,0 2-5-15,0 0 0 16,0 0-3-16,0 0-1 16,0 0 3-16,0 0-1 15,0 0 2-15,0 0 0 16,0-1 3-16,0-2 14 16,0 0-4-16,12-2-7 15,3 1-6-15,4 3 0 16,-1 1 1-16,-2 0 0 15,1 0-1-15,-7 3 6 16,1 11-6-16,-1 8 0 16,-1 12 1-16,-3 3 3 15,-3 4 3-15,-1 0-4 0,-2-7 0 16,0-5-1 0,0-8 1-16,0-7-3 0,0-6 0 15,-3-2 0-15,0-3 0 16,-2-3 6-16,1 0 7 15,1 0 13-15,-1 0-10 16,0 0-9-16,3-6-5 16,-2-4-2-16,3 0 0 15,0-1 4-15,0-2-4 16,0-4 0-16,0-5 1 16,3-1-1-16,4-4 5 15,-1-2 1-15,0-1 6 16,2-4 5-16,5 2-17 15,-1 1 0-15,1 3-2 0,-4 12 0 16,-3 6-3-16,-3 7 2 16,-3 3-6-16,0 0-33 15,0 0-26-15,0 7-30 16,-9 9 52-16,-4-1-43 16,4-2-96-16</inkml:trace>
  <inkml:trace contextRef="#ctx0" brushRef="#br0" timeOffset="185200.5">13369 16570 29 0,'0'0'471'16,"0"0"-422"-16,0 0 71 0,0 0-4 16,0 0-36-16,0 0-52 15,0 0-28-15,0 0-18 16,0 3-120-16,-4-2-163 15</inkml:trace>
  <inkml:trace contextRef="#ctx0" brushRef="#br0" timeOffset="194285.01">13687 14404 12 0,'0'0'47'0,"0"0"-12"16,0 0 20-16,0 0 15 16,-104-21-2-16,84 18 14 15,2-1-22-15,3 2-8 16,5 0-24-16,2 2-21 16,4 0-3-16,3 0 0 15,1 0-2-15,0-1-2 16,0 1-1-16,0 0 0 15,0 0 1-15,0 0 15 16,0 0 34-16,0 0 29 0,0-2-10 16,0 2-8-16,-2-2-25 15,-1 2-18-15,-1-1-11 16,-4-1-5-16,-4 0 0 16,2 1-1-16,-5-2 1 15,0 0 3-15,3-2-2 16,0 2-1-16,5 1 0 15,1-1 2-15,4 3-1 16,1 0-4-16,1 0 1 16,0 0 0-16,0 0-4 15,0 0-9-15,-2 0 8 16,-1 0 2-16,-3 0 3 16,-1 8 2-16,-1 0-3 0,2-2 4 15,2 2-3-15,-2-1 1 16,6 3-3-16,0 1 1 15,0 2-7-15,0 1 8 16,13 5-1-16,0 1-2 16,6 0 2-16,0 6 2 15,2-1-1-15,-2 0 1 16,-2 2-1-16,-4-4 1 16,-5-2 0-16,-7-4-3 15,-1-2 1-15,0-1 2 16,-4 0 0-16,-13 0 1 15,1-6-1-15,-3 2 4 16,2-6-1-16,1-1 1 0,4-2 4 16,1-1-2-16,5 0 4 15,3 0-2-15,3 0-8 16,0-3 0-16,6-8-17 16,17-4-36-16,10-5 29 15,4-6 17-15,7-2 4 16,0-4-1-16,-1-4 4 15,-4-1 0-15,-8-1 1 16,-5 3 8-16,-4 3 4 16,-10 5 13-16,-8 1-1 15,-4 9 13-15,0 0-22 16,0 6 8-16,0 5-4 16,0 4-3-16,0 2-15 0,0 2-2 15,0 23-15-15,0 14 14 16,0 15-1-16,5 12 0 15,-5 7 1-15,1-1 1 16,2-9 1-16,1-14-1 16,2-19-8-16,-1-13-9 15,-2-7 0-15,0-10-38 16,-1 0-75-16,2-28-60 16</inkml:trace>
  <inkml:trace contextRef="#ctx0" brushRef="#br0" timeOffset="194473.32">13634 14495 733 0,'0'0'21'0,"0"0"-4"16,0 0-17-16,0 0-9 16,0 0 9-16,0 0 1 15,95 8 23-15,-46-8-6 16,9 0-18-16,5 0-4 15,1 0-127-15,-9 0-111 16,-15 0-176-16</inkml:trace>
  <inkml:trace contextRef="#ctx0" brushRef="#br0" timeOffset="195268.26">13984 14658 548 0,'0'0'91'15,"0"0"-27"-15,0 0-6 16,0 0-38-16,0 0-10 16,0 0 7-16,40-10 28 15,-25-1 0-15,-4-1-26 16,-3 0-7-16,-5 0 1 16,-3 3 17-16,0-2-9 15,-3 0-19-15,-13 2-2 16,-3 5-3-16,-1 4 2 15,2 0 0-15,8 0-3 16,7 8 0-16,3 10-9 0,0 11 7 16,21 4 5-16,10 1-1 15,12 6-2-15,5-2-1 16,4-8-20-16,7-13-10 16,-3-17-17-16,-1 0 7 15,-8-24 1-15,-13-2-20 16,-12-3 37-16,-16 2 27 15,-6 0 15-15,-9 1 22 16,-21 4 23-16,-8 0-5 16,0 8-17-16,10 3 27 15,10 7-13-15,14 4-30 16,4 12-22-16,0 25-13 0,3 16 13 16,13 12 0-1,0 7 0-15,4-1 2 16,-4-3-2-16,-2-10 2 0,-10-9 0 15,-4-11-2-15,0-9-1 16,0-12-20-16,0-12-10 16,-1-5-5-16,1-14 36 15,0-25-5-15,12-17-38 16,7-14 22-16,-1-9 10 16,-2 0 11-16,-8 4 7 15,-4 12 1-15,-2 10 3 16,3 10-5-16,-1 11-6 15,3 14 1-15,-2 7 9 16,-1 11 18-16,1 0-28 16,2 12-2-16,-1 16-2 0,-2 7 1 15,-4 6 2-15,0-1 1 16,0-3 0-16,-9-7 3 16,-4-3-2-16,-3-4-1 15,-8-2 5-15,-3-5 1 16,-3-7-1-16,-4-5-1 15,-2-4-1-15,-3 0 1 16,5-12-2-16,11-4-2 16,13 2-3-16,10 2-29 15,13 3-65-15,19 1-116 16,5 3-240-16</inkml:trace>
  <inkml:trace contextRef="#ctx0" brushRef="#br0" timeOffset="195883.05">14733 14497 479 0,'0'0'163'15,"0"0"6"-15,0 0-89 16,0 0-10-16,0 0-44 16,0 0-26-16,0 0-1 15,-7-5-7-15,7 39 8 16,0 12 0-16,2 8 1 16,-2 2 0-16,3 1-1 0,0-3-12 15,5-14-21-15,1-11-21 16,8-19 4-16,6-10 6 15,2-23 44-15,-1-14 5 16,-6-4-1-16,-3 0 4 16,-9 2 25-16,-6 7-5 15,0 9 4-15,0 7 3 16,-2 8-8-16,1 7-18 16,1 1-9-16,0 7-11 15,0 13 8-15,0 10 0 16,0 7 3-16,1 2 0 15,5 5 1-15,2 1-2 16,-2-3 1-16,-2-4-11 0,2-8-50 16,0-11-22-16,3-15-136 15,3-4-244-15</inkml:trace>
  <inkml:trace contextRef="#ctx0" brushRef="#br0" timeOffset="196092.89">15141 14505 812 0,'0'0'80'16,"0"0"12"-16,0 0-55 16,0 0-29-16,0 0-8 0,0 0-7 15,0-54-29-15,2 71-18 16,3 10 31-16,-3 7-67 15,-2-1-122-15,0-3-335 16</inkml:trace>
  <inkml:trace contextRef="#ctx0" brushRef="#br0" timeOffset="196255.01">15247 14884 793 0,'0'0'113'0,"0"0"-17"16,0 0-74-16,0 0-22 0,0 0-15 16,0 0-68-16,2-37-45 15,7 42-108-15</inkml:trace>
  <inkml:trace contextRef="#ctx0" brushRef="#br0" timeOffset="196684.98">13803 15145 328 0,'0'0'186'0,"0"0"-61"15,0 0-67-15,0 0 31 16,0 0-45-16,0 0-27 16,-29-30 0-16,29 30 9 15,14 0-16-15,15 0-5 16,13 0-1-16,16 0-1 15,15 0 1-15,10-8-3 16,11-4-1-16,3-3-4 16,-5 1-9-16,-6 2-15 0,-13 2 13 15,-15 0-7-15,-14 4-17 16,-12 3 20-16,-14 3-6 16,-14 0-16-16,-4 2-66 15,-25 13 12-15,-22 4-101 16</inkml:trace>
  <inkml:trace contextRef="#ctx0" brushRef="#br0" timeOffset="196887.87">14015 15190 680 0,'0'0'159'0,"0"0"-112"15,0 0-47-15,0 0-4 16,0 0-9-16,0 0-29 16,60-10-32-16,-35 12 0 15,1-1-83-15,2-1-248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13:47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18458 8208 326 0,'0'0'95'16,"0"0"-27"-16,0 0 2 16,0 0-25-16,0 0 10 15,0 0 7-15,0 0-14 16,0 0 7-16,0 0-28 16,0-48-7-16,0 39 3 15,0 4-16-15,0 3 5 16,0-1-8-16,0 3-4 15,0 0-6-15,0 0-8 16,0 0-22-16,0 5-50 0,-13 12 29 16,-3-2-48-16,-4-2-94 15</inkml:trace>
  <inkml:trace contextRef="#ctx0" brushRef="#br0" timeOffset="199.98">18130 8358 283 0,'0'0'121'0,"0"0"-3"0,0 0-43 15,0 0 22 1,0 0-41-16,0 0-52 0,-72 18-4 16,53 8-13-16,-7 8-53 15,-4 0-56-15,0-10-261 16</inkml:trace>
  <inkml:trace contextRef="#ctx0" brushRef="#br0" timeOffset="368.62">17579 8857 415 0,'0'0'80'0,"0"0"-80"15,0 0 1-15,0 0 1 0,0 0-2 16,0 85 0-16,0-58-65 16,0-2-211-16</inkml:trace>
  <inkml:trace contextRef="#ctx0" brushRef="#br0" timeOffset="548.54">17337 9549 650 0,'0'0'125'16,"0"0"-37"-16,0 0-58 15,0 0-29-15,0 0-1 16,0 0-28-16,-9 68-3 16,11-36-47-16,3-4-103 0,-3 2-204 15</inkml:trace>
  <inkml:trace contextRef="#ctx0" brushRef="#br0" timeOffset="749.07">17236 10084 498 0,'0'0'1'0,"0"0"-1"16,0 0 3-16,0 0 7 15,0 0-2-15,0 0-4 16,34 77-4-16,-26-52-4 0,-1 4-82 16,-4-1-97-1</inkml:trace>
  <inkml:trace contextRef="#ctx0" brushRef="#br0" timeOffset="930.73">17517 10572 232 0,'0'0'104'0,"0"0"-36"15,0 0 23-15,0 0-24 16,0 0-42-16,0 0-22 0,64 29-3 16,-42-15 0-16,0 2-63 15,2 0-106-15</inkml:trace>
  <inkml:trace contextRef="#ctx0" brushRef="#br0" timeOffset="1101.86">18131 10844 697 0,'0'0'2'0,"0"0"-2"16,0 0 0-16,0 0-5 15,95 28-26-15,-71-14-92 0,-3 1-16 16,0-7-151-16</inkml:trace>
  <inkml:trace contextRef="#ctx0" brushRef="#br0" timeOffset="1276.03">18778 10961 695 0,'0'0'11'16,"0"0"-11"-16,0 0-3 15,0 0 1-15,105-14-33 16,-80 13-102-16,0-5-100 16</inkml:trace>
  <inkml:trace contextRef="#ctx0" brushRef="#br0" timeOffset="2204.15">18800 8179 129 0,'0'0'119'16,"0"0"-18"-16,0 0 9 16,0 0-47-16,0 0 39 15,0 0-57-15,-10-31-3 16,8 27-20-16,2 1 7 16,0 2-20-16,-1 1-9 15,1 0-9-15,0 0-102 16,0 11 32-16,3-1-43 15,13-3-66-15</inkml:trace>
  <inkml:trace contextRef="#ctx0" brushRef="#br0" timeOffset="2399.99">19078 8118 131 0,'0'0'37'0,"0"0"28"16,0 0-3-16,0 0 37 15,0 0 3-15,0 0-11 16,31-31-49-16,-20 29-40 16,6 2-2-16,4 0-49 0,2 12-91 15,0-5-226 1</inkml:trace>
  <inkml:trace contextRef="#ctx0" brushRef="#br0" timeOffset="2551.81">19435 8170 588 0,'0'0'57'15,"0"0"19"-15,0 0-39 16,0 0-37-16,0 0-77 16,0 0 35-16,44 12-70 15,-31 3-49-15</inkml:trace>
  <inkml:trace contextRef="#ctx0" brushRef="#br0" timeOffset="2730.58">19901 8361 360 0,'0'0'93'0,"0"0"53"15,0 0-61-15,0 0-38 16,0 0-47-16,0 0-39 15,16 42 10-15,-13-17-26 16,2 4-40-16,2-7-59 16</inkml:trace>
  <inkml:trace contextRef="#ctx0" brushRef="#br0" timeOffset="2914.8">20108 8666 473 0,'0'0'61'0,"0"0"-48"16,0 0 6-16,0 0-3 16,0 0-3-16,0 0-9 15,-1 58-2-15,-11-28-2 16,5 1-25-16,2-9-172 16</inkml:trace>
  <inkml:trace contextRef="#ctx0" brushRef="#br0" timeOffset="3471.86">20269 9227 478 0,'0'0'94'16,"0"0"-22"-16,0 0-72 16,0 0-5-16,0 0-6 15,0 0 5-15,11 41 4 16,-11-12 0-16,0 8 2 15,-7 6-38-15,-12 2-92 16,-3-2-45-16</inkml:trace>
  <inkml:trace contextRef="#ctx0" brushRef="#br0" timeOffset="3621.69">20047 9842 170 0,'0'0'405'0,"0"0"-405"15,0 0 2-15,0 0-4 16,0 0-10-16,-28 94-57 16,23-68-106-16,2-3-133 15</inkml:trace>
  <inkml:trace contextRef="#ctx0" brushRef="#br0" timeOffset="3787.08">19877 10188 143 0,'0'0'71'0,"0"0"-38"16,0 0-13-16,0 0-13 15,0 0-5-15,-55 73-2 16,46-57-7-16,0-1-58 16,-3 0-102-16</inkml:trace>
  <inkml:trace contextRef="#ctx0" brushRef="#br0" timeOffset="3960.06">19589 10565 592 0,'0'0'96'16,"0"0"-58"-16,0 0-38 15,0 0-18-15,0 0-54 16,0 0-17-16,-44 56-88 15,31-45-150-15</inkml:trace>
  <inkml:trace contextRef="#ctx0" brushRef="#br0" timeOffset="4138.9">19269 10816 532 0,'0'0'0'0,"0"0"-14"16,0 0 10 0,0 0 4-16,0 0-7 0,0 0-61 15,-47 69 30-15,40-61-92 16</inkml:trace>
  <inkml:trace contextRef="#ctx0" brushRef="#br0" timeOffset="4328.68">18782 11070 733 0,'0'0'75'16,"0"0"-37"-16,0 0-38 0,0 0-57 15,0 0-123-15,0 0 26 16,-15-6 58-16,15 9-85 15</inkml:trace>
  <inkml:trace contextRef="#ctx0" brushRef="#br0" timeOffset="13254.52">19128 9198 181 0,'0'0'60'0,"0"0"-3"16,0 0 4-16,0 0-56 0,0 0 0 16,0 0 13-16,0 0 30 15,21-53 11-15,-18 48-21 16,-1-1 0-16,-2 1-7 15,2-1 4-15,-2 1 11 16,0 2-10-16,0 2-6 16,0 1-5-16,0 0-19 15,0 0-6-15,0 0-6 16,0 1-3-16,-8 18 0 16,-10 9 7-16,-12 13 1 15,-12 8-1-15,-6 10 2 16,-10 7 2-16,-1 2-1 0,-1 5-1 15,3-4 1-15,8-3-1 16,5-8 0-16,7-9-1 16,6-6 1-16,6-10 0 15,6-5 1-15,6-9 0 16,4-5 0-16,4-4-1 16,2-3 0-16,1-2 1 15,2-5-1-15,0 0 0 16,0 3 6-16,0-3 2 15,0 0 0-15,0 0-8 16,13-14-10-16,7 0-74 16,1 1-59-16,-6 1-97 15</inkml:trace>
  <inkml:trace contextRef="#ctx0" brushRef="#br0" timeOffset="15854.75">19310 9697 128 0,'0'0'232'16,"0"0"-171"-16,0 0 11 0,0 0-2 16,16-75-19-16,-16 63 8 15,0 3-15-15,0-2 25 16,0 5-37-16,0 3-3 15,0 0-6-15,0 3-15 16,0 0-8-16,0 0-9 16,0 9-4-16,-13 11 9 15,-9 13 4-15,-8 9 0 16,-7 7 2-16,-6 6-1 16,-4 6 1-16,0 0 1 15,3-5-3-15,6-9 0 16,10-10 0-16,8-10 2 0,5-7-3 15,6-8 1 1,4-4-1-16,1 0 1 16,2-5 0-16,2 0-7 0,0 0 1 15,0-3-4-15,8 3 8 16,7-3 2-16,9 0 1 16,1 0 0-16,3-3 2 15,1-3-3-15,-2 0 0 16,-1 1 0-16,0 0 0 15,-2 1-1-15,0-1-3 16,-2 0-12-16,-1 1-1 16,-5-2-7-16,-1-4-4 15,-3 2 5-15,3-3 12 0,-2 1-54 16,0 1-19 0,-5 2 30-16,-3 2-37 0,-4 0-17 15,-1 1-1-15,0-2 10 16,0-4 87-16,0 3 12 15,0-4 70-15,0 1 28 16,0-1-1-16,0-1-22 16,0-2 30-16,0 2-1 15,-3-1-9-15,-1 5-12 16,2 2-51-16,2 3-6 16,0 3-7-16,0 0-16 15,0 0-3-15,-1 0-8 16,-3 6-5-16,0 16 12 15,-3 7-3-15,-5 9 3 0,-1 4-2 16,0 1 5 0,-1-2-3-16,2 3 1 0,1-1 0 15,-1-2 1-15,2-3-1 16,2-5 1-16,1-4 0 16,3-6-1-16,1-6 2 15,3-7-1-15,0-3-1 16,0-4-1-16,0 2-26 15,0 0-7-15,0 0-51 16,4-3-77-16,5-2-247 16</inkml:trace>
  <inkml:trace contextRef="#ctx0" brushRef="#br0" timeOffset="16034.47">19270 10411 721 0,'0'0'131'0,"0"0"-64"16,0 0-25-16,0 0-18 16,0 0-24-16,0 0-3 15,0-42-17-15,12 40-34 16,1 1-86-16,2-4-127 16</inkml:trace>
  <inkml:trace contextRef="#ctx0" brushRef="#br0" timeOffset="17666.71">16050 14266 461 0,'0'0'70'0,"0"0"-26"15,0 0-9-15,0 0 19 16,0 0-24-16,0 0 3 16,-8-25-19-16,-4 25 7 15,-7 0-11-15,-5 0-10 16,-6 0 3-16,-1 10-3 16,-3 4 5-16,4 5-1 0,-2 10-4 15,3 5 3 1,-3 13-3-16,5 10 2 0,5 8 2 15,12 3-3 1,10 3-1-16,0 0 3 0,19-7 0 16,12-13-3-16,8-15-2 15,10-19-20-15,5-17-18 16,3-11-40-16,-7-25-144 16</inkml:trace>
  <inkml:trace contextRef="#ctx0" brushRef="#br0" timeOffset="18947.77">15942 14536 485 0,'0'0'97'15,"0"0"-9"-15,0 0-32 16,0 0-11-16,0 0-15 15,84 29-6-15,-60 7-10 16,-4 1-3-16,1 4-2 16,-6 0-5-16,-2-1-1 15,-5-3-1-15,-5-2-2 16,-1-6 3-16,-2-8-3 16,0-7-1-16,0-8-3 15,0-6-7-15,-6-2 11 16,-12-19 2-16,-7-9-2 0,-1-4-5 15,1-4 5-15,5 1 1 16,10 4-1 0,10 1-1-16,0 4-1 0,24 4-23 15,11 2-24-15,4 0 3 16,4 4 25-16,5 0 16 16,0 1 4-16,6 3 2 15,-1 2 4-15,0 2-4 16,-13 6 8-16,-10 4-3 15,-17 0 8-15,-7 0-6 16,-6 1 5-16,-3 14 24 16,-17 8 1-16,-12 6-11 0,-4 4-11 15,4 1-15 1,7-4 2-16,11-2-3 0,9-8 0 16,5-2-2-16,0-6-10 15,22-8-12-15,16-4-2 16,8-14-16-16,0-14-7 15,2-8 45-15,-15 4 4 16,-14 5 24-16,-7 6 57 16,-10 9-27-16,-2 6 11 15,0 4-34-15,0 2-29 16,0 0-2-16,0 0-7 16,0 10 0-16,-2 12 4 15,2 4 0-15,0 1 2 16,0 0-2-16,14-5 0 0,6-6-2 15,7-10 5-15,5-6-6 16,10-16 6-16,8-20 4 16,5-7-2-16,0-5-2 15,-13 5 0-15,-12 10 0 16,-13 11 0-16,-9 11 1 16,-3 7 1-16,-4 3-2 15,3 1-1-15,5 4-7 16,2 17 3-16,3 12 1 15,0 8 4-15,-4 1-1 16,-8 3-1-16,-2-3-1 16,0-4 3-16,0-9 1 15,0-12 0-15,0-6 1 0,0-8-2 16,0-3-1-16,-1 0 1 16,-2-4 0-16,0-15-20 15,0-6-19-15,3-3 7 16,0-2-5-16,15-1-13 15,9-1 8-15,6-3 26 16,3 2 11-16,1 2 5 16,0 2 4-16,-4 0 19 15,-5 3 23-15,-5 2 14 16,-10 4-13-16,-4 5-1 16,-4 5 10-16,-2 5-25 15,0 5-16-15,0 0-15 16,0 4-16-16,0 18-2 15,-3 11 17-15,-8 9 1 0,1 8 1 16,-2 3 0-16,4-2-1 16,7-6-16-16,1-11-1 15,0-11-3-15,3-11-2 16,4-8 4-16,4-4 11 16,1-8 7-16,3-20 7 15,4-6-5-15,-1-2-1 16,-6 4 2-16,-6 6 2 15,0 11 1-15,-2 7 23 16,-2 5-13-16,-1 3-16 16,2 0-2-16,5 3-7 15,2 14 7-15,6 7 1 0,4 6 1 16,0 2 0-16,5-1 2 16,-5-3-2-16,-1-5-26 15,1-9-37-15,3-14-104 16,5-2-195-16</inkml:trace>
  <inkml:trace contextRef="#ctx0" brushRef="#br0" timeOffset="19381.44">18168 14384 821 0,'0'0'63'16,"0"0"-63"-16,0 0-12 0,0 0 9 15,-42 113 3-15,16-64 1 16,3 3 3-16,4-2-3 16,2 0 5-16,11-7-5 15,4-11 3-15,2-12-4 16,0-16 0-16,0-4 5 16,0 0 16-16,0-7 21 15,8-20 16-15,9-11-58 16,3-5-19-16,-4-1-41 15,-2 4 4-15,-3-1-12 16,1 1 0-16,2 6 44 16,3 5 11-16,-2 6 11 15,-1 9 2-15,-4 5 16 0,-3 9 23 16,2 0-29 0,0 6-10-16,1 14 0 0,4 7 4 15,-2 2 8-15,2 3-2 16,-1 0-5-16,-1 1-2 15,-2-2 0-15,-6-4-1 16,-4 2-2-16,0-4-46 16,0-7-63-16,-19-12-177 15</inkml:trace>
  <inkml:trace contextRef="#ctx0" brushRef="#br0" timeOffset="19881.36">17937 14561 723 0,'0'0'58'16,"0"0"-41"-16,117-47 10 16,-55 35 4-16,5-4-22 15,1 2 0-15,-4 0 1 16,-7 2 13-16,-8 3-14 16,-7 2-3-16,-14 2-6 15,-11 5 2-15,-11 0-2 16,-5 0-3-16,-1 0-2 15,0 0-4-15,0 8-4 16,-13 10 13-16,-7 4 3 16,1 7-2-16,3 1 0 15,2-1 0-15,3-1 0 16,9-1-1-16,2-5 0 0,0-3-1 16,22-8-8-16,13-8-7 15,11-3 13-15,13-19-1 16,-1-13-10-16,-8-6 0 15,-14-1 14-15,-14 1 5 16,-13 5 14-16,-9 3 0 16,0 6 8-16,-15 3-4 15,-6 4-3-15,4 8 6 16,6 4 1-16,8 5-9 16,3 1-18-16,0 21-15 15,0 9 9-15,0 12 5 16,14 3-3-16,2 2 3 0,3-1-4 15,-5-1-16-15,0-5 4 16,-7-3-21-16,-5-6-13 16,-2-10-36-16,0-12-110 15,0-10-129-15</inkml:trace>
  <inkml:trace contextRef="#ctx0" brushRef="#br0" timeOffset="20038.99">18704 14593 409 0,'0'0'320'15,"0"0"-203"-15,0 0-91 16,0 0-26-16,0 0 0 16,0 0 0-16,81-30 0 15,-45 30 2-15,7 0-1 0,2 0-1 16,3 0-31 0,-5-8-126-16,-4-11-414 0</inkml:trace>
  <inkml:trace contextRef="#ctx0" brushRef="#br0" timeOffset="20679.58">19431 14300 608 0,'0'0'147'15,"0"0"-65"-15,0 0-81 16,0 0-1-16,-67 74 0 15,47-30 5-15,0 7-5 16,1 0 2-16,0 2-1 16,5-1-1-16,3-12-9 15,10-7-78-15,1-16 3 16,22-17-17-16,15 0-2 16,5-22 22-16,0-7 42 0,-11-3 39 15,-11-1 77 1,-10 2 77-16,-9 4-8 0,-1 9-20 15,0 7-54-15,0 5-23 16,0 6-40-16,0 0-9 16,5 19-23-16,8 10 19 15,5 8-5-15,3 5-8 16,5 7-12-16,2-1-20 16,2-2-62-16,1-15-69 15</inkml:trace>
  <inkml:trace contextRef="#ctx0" brushRef="#br0" timeOffset="21645.2">20135 14253 827 0,'0'0'62'15,"0"0"-62"-15,0 0-14 16,0 0 12-16,-21 75 1 16,8-39 2-16,1-2-1 15,2 2 0-15,6-2 0 16,0 1 2-16,-2-2-2 16,6-7 0-16,0-9-14 15,0-7-37-15,6-10-15 16,7 0 18-16,5-14 7 15,-1-11-38-15,3-3 32 0,-7 6 36 16,-5 1 11-16,-2 8 9 16,-1 5 19-16,-4 4 19 15,2 2 39-15,-1 2-63 16,3 0-22-16,2 5-1 16,2 14 14-16,-3 11 2 15,-2 7-5-15,1 4-3 16,-5 3-2-16,0-7 3 15,0-4-6-15,-6-8 3 16,-8-7-4-16,-5-2-2 16,-2-12-6-16,0-4-34 15,-4 0-7-15,2-15 3 16,3-8-11-16,8-4 32 0,12 1 20 16,0-1 2-1,20 2-12-15,15 2-22 0,1 1 35 16,-2 6 49-16,2 2 20 15,-6 7 9-15,-5 5-26 16,-3 2-6-16,-7 0-22 16,-1 9-22-16,-2 9-2 15,-3 2-1-15,-1 0 1 16,1-1 1-16,3-2-1 16,8-6-1-16,5-7-10 0,6-4-5 15,4-5 1 1,1-14 3-16,-8-8 12 0,-9 1 2 15,-8-3 6-15,-8 3-3 16,-3 3-2-16,0 9 6 16,0 4 8-16,0 6 1 15,-2 4-18-15,-2 7-5 16,-6 20-1-16,-2 13 6 16,-2 12 7-16,5 11 7 15,2 13-7-15,4 7 12 16,1 1-9-16,-2-10-9 15,-2-15 3-15,-1-9-1 16,0-16-2-16,3-12-1 16,1-12 3-16,0-10-3 15,1 0 31-15,-2-9 46 0,-7-12-57 16,-7-4-18 0,-5 1-2-16,-3 4-4 0,-1 1-3 15,6 5 2-15,4 4 1 16,5-1-16-16,5 1 4 15,7-4 1-15,2-4 2 16,28-9 2-16,19-10-7 16,18-8 6-16,17-6-23 15,7 0-15-15,0 5-48 16,-6 5-147-16</inkml:trace>
  <inkml:trace contextRef="#ctx0" brushRef="#br0" timeOffset="22041.53">21247 14179 620 0,'0'0'18'0,"0"0"-17"15,0 0-1-15,0 0-1 16,0 0-6-16,0 0 7 15,50 86 50-15,-71-41 9 16,-1 9-22-16,-2 7-22 16,0 1-10-16,1-3-2 15,6-4 0-15,4-6-3 16,6-8-9-16,7-7-77 16,0-13-77-16,11-17-353 0</inkml:trace>
  <inkml:trace contextRef="#ctx0" brushRef="#br0" timeOffset="22513.95">21604 14431 968 0,'0'0'71'0,"0"0"-71"16,0 0-6-16,0 0-26 15,0 0 22-15,0 0 5 16,-4 81 3-16,4-57-3 15,0 1-4-15,0 1-21 16,15-5-20-16,3-11 17 16,10-10-4-16,5 0 13 15,3-14-41-15,-5-9-1 16,-7 1 66-16,-9 6 96 0,-9 5-1 16,-3 5-74-16,-3 6-17 15,0 0-4-15,0 0-7 16,0 3-3-16,0 8 10 15,3 6 0-15,3 1 0 16,7 5 0-16,4-1 0 16,3 0 0-16,1-6 0 15,-1-7-4-15,-1-9-13 16,2 0 17-16,-4-20 5 16,0-9-1-16,-5-7 1 15,-7-5 10-15,-5-3 10 0,0 2-13 16,-17 7-2-1,0 8-5-15,7 10 0 0,4 10-5 16,2 7 0-16,4 0-77 16,0 20-85-16,0 4 40 15,15 0-150-15</inkml:trace>
  <inkml:trace contextRef="#ctx0" brushRef="#br0" timeOffset="23511.53">22229 14543 723 0,'0'0'95'16,"0"0"-51"-16,0 0-37 15,72-84-3-15,-51 64-4 16,-3-1 0-16,-2 3 24 0,-5 1 5 16,0 3-14-16,-5 3-4 15,-3 3-5-15,-3 2-3 16,0 2-1-16,0 2-2 15,-9 2-4-15,-8 2-7 16,-7 16 1-16,-3 7 3 16,4 3 5-16,3 2-8 15,11-1-13-15,5 3 16 16,4-5-3-16,4-5 5 16,22-5 3-16,12-10 2 0,10-7 1 15,5-2 1 1,4-17 3-16,-2-9-4 0,-8 2-1 15,-8-2 1-15,-12 2 0 16,-13-2 5-16,-13 3-1 16,-1-1 2-16,-4 4-5 15,-8 7 1-15,2 6 6 16,5 8 6-16,4 1-15 16,-4 7-19-16,-2 16 14 15,2 10 4-15,2 6 1 16,3 5 0-16,0 2 0 15,0-1 0-15,3-6 0 16,14-10-8-16,14-14-14 16,15-15 16-16,5-4 6 15,4-24 0-15,-9-12-10 0,-10-5 3 16,-13-6 6-16,-9-1 2 16,-12 3-1-16,-2 2 0 15,-5 3 0-15,-6 7 8 16,5 8 30-16,3 10 11 15,1 9-22-15,2 9-8 16,0 1-19-16,0 6-15 16,0 19 4-16,0 12 10 15,0 10-2-15,-6 4 2 16,-9 4 1-16,-2 3 2 16,-2-5 1-16,3-4-3 15,-2-3-3-15,7-12-9 16,7-9-16-16,4-10-16 0,0-13-7 15,0-2 17-15,17-17 28 16,3-13-11-16,6-6-13 16,-4-5 30-16,-4 4 60 15,-4 8-23-15,0 7-25 16,-3 5-12-16,1 6-18 16,-6 3 7-16,-3 5 6 15,-2 1 1-15,-1 2 4 16,0 0 3-16,0 0-3 15,0 0-2-15,0 0 0 16,0 0-4-16,0 0 2 16,0 0 3-16,0 0 2 15,0 0-1-15,0 0 2 16,0 2 2-16,0 3-3 0,0 4 1 16,0 4-1-1,0-1 6-15,0 2 0 0,0-3-2 16,0-2-1-16,0 1-2 15,3-3 1-15,9 3 0 16,6-3 0-16,15 0-3 16,16-3-35-16,14-4-135 15,7 0-73-15</inkml:trace>
  <inkml:trace contextRef="#ctx0" brushRef="#br0" timeOffset="23708.03">23360 14565 610 0,'0'0'206'16,"0"0"-85"-16,0 0-55 16,0 0-52-16,0 0-14 15,0 0-20-15,11-31-27 16,0 31-11-16,-2 0-70 15,-3 0-155-15</inkml:trace>
  <inkml:trace contextRef="#ctx0" brushRef="#br0" timeOffset="25378.57">23147 14275 243 0,'0'0'173'15,"0"0"-20"-15,0 0-20 16,0 0-34-16,0 0-58 15,0 0-19-15,12-41-21 16,-12 36-1-16,0 2-1 16,-9-1-1-16,0 3-1 15,-2-1 3-15,1 2-4 0,-1 0 1 16,-6 6-1 0,-6 8 4-16,-2 5-1 0,-9 3 0 15,6 3 2-15,-5 0-1 16,3 4 0-16,1 1-1 15,5-1-1-15,2 3-16 16,4-6-40-16,6-2-31 16,4-10-46-16,8-8-39 15,0-6-123-15</inkml:trace>
  <inkml:trace contextRef="#ctx0" brushRef="#br0" timeOffset="25539.01">22884 14430 390 0,'0'0'141'0,"0"0"-93"15,0 0 14-15,0 0-62 16,0 0-7-16,0 0-93 16,-15 36-204-16</inkml:trace>
  <inkml:trace contextRef="#ctx0" brushRef="#br0" timeOffset="35519.29">19680 10149 107 0,'0'0'81'16,"0"0"-1"-16,0 0-4 16,0 0-7-16,0 0-33 15,0 0-4-15,0 0 6 16,0-9-8-16,0 6-10 16,0 1-12-16,0-1 3 15,0 0 8-15,0 0-8 16,0 2-2-16,0-1-1 0,0 2 7 15,0-1-7 1,0 1-2-16,0 0 5 0,0 0 8 16,0-2 4-16,0 0-10 15,0-1-5-15,0 3-2 16,0-2 8-16,0 1 7 16,-1 1-14-16,1 0-7 15,0 0 0-15,-2 0-6 16,2 0-1-16,-3 0-4 15,-4 0-4-15,-3 13 15 16,-7 5-1-16,-4 4 1 16,-6 8-1-16,-1 2 1 15,0 6-1-15,1-1 1 16,4-3 0-16,10-6 1 16,4-11-2-16,3-9 2 0,4-4-2 15,2-4 3-15,0 0-2 16,0 0 3-16,0 0 11 15,0 0 3-15,0 0 11 16,0 0-24-16,0 0-4 16,0 0-34-16,0 0-48 15,0 0-47-15,0 0-70 16,0 0-49-16</inkml:trace>
  <inkml:trace contextRef="#ctx0" brushRef="#br0" timeOffset="36332.86">19482 10185 101 0,'0'0'96'16,"0"0"-27"-16,0 0 22 16,0 0-54-16,0 0 10 15,0 0 21-15,-6-36-5 16,6 33 3-16,0 0-35 15,0 0 8-15,0-2 14 16,0 2-45-16,0-3-1 0,0 3-2 16,0 0-2-16,0 1 2 15,0 2 8-15,0-3 19 16,0 3-6-16,0-3-5 16,0 0-13-16,0 0 2 15,0 3 0-15,0-3-1 16,0 3-6-16,0 0 0 15,0 0-3-15,0 0-4 16,0 0 2-16,0 0 0 16,0 0-2-16,0 0 2 15,0 0-5-15,0 0 2 16,0 3 4-16,4 4 0 16,4 6 1-16,1 4 0 0,3 5-2 15,1 8 2-15,1 8 0 16,3 7 0-16,0 1 3 15,0-3-3-15,-1-7 1 16,-2-7-2-16,-4-6-4 16,0-9-7-16,-1-5 2 15,-5-4 5-15,1-4 2 16,-4-1 3-16,-1 0 2 16,0 0 4-16,0 0 18 15,0-8-17-15,-3 1-7 16,-10 2-20-16,-2 1-190 15</inkml:trace>
  <inkml:trace contextRef="#ctx0" brushRef="#br0" timeOffset="36510.04">19610 10450 733 0,'0'0'140'0,"0"0"-70"15,0 0-32-15,0 0-12 16,0 0-20-16,0 0-6 16,0-17-38-16,0 23-78 15,4 7-47-15,-4-6-200 16</inkml:trace>
  <inkml:trace contextRef="#ctx0" brushRef="#br0" timeOffset="39129.22">16303 1096 435 0,'0'0'61'0,"0"0"2"16,0 0-37-16,0 0 25 16,0 0-3-16,0 0-26 15,6-20 24-15,-6 15 12 16,0 2-33-16,0 0-23 15,0 2 3-15,0 1-5 16,0 0 0-16,0 1-47 16,0 19-24-16,0 14 62 15,-1 19 8-15,-11 27-1 16,-2 27 0-16,-6 26 1 16,-9 19 0-16,-5 10 0 0,-7 8 1 15,-5 3 2-15,1 2-2 16,-2-10 1-16,-1-10-1 15,2-14 2-15,2-24-2 16,3-14 2-16,1-17 0 16,4-17-2-16,3-15 1 15,11-16 1-15,5-13 4 16,8-8 0-16,6-10-6 16,3-4 0-16,0-3 0 15,0 0 0-15,0 0 3 16,0 0 7-16,0 0 2 15,0 0 5-15,0 0-1 16,0 0-14-16,0 0-2 0,0 1-6 16,0 0 1-16,0 0 4 15,0 1-1-15,-1-2 4 16,1 0 3-16,0 0 2 16,0 0 0-16,0 0 5 15,0 0-3-15,0 0 1 16,0-10-10-16,9-3-69 15,4 1-6-15,-3-2 22 16,-1 2 30-16,0-1-37 16,-3 2 4-16,-3-1-149 15</inkml:trace>
  <inkml:trace contextRef="#ctx0" brushRef="#br0" timeOffset="43074.66">17017 1224 235 0,'0'0'98'0,"0"0"-22"16,0 0-12-16,0 0 33 15,0 0-12-15,25-76-4 0,-25 62-48 16,0 4 34 0,0 3-23-16,0 0-27 0,0 2 19 15,0 2-13-15,0 2-11 16,0 1 2-16,0 0-14 15,0 0-3-15,0 0-2 16,-5 15-22-16,2 17-7 16,-7 14 29-16,-1 17 3 15,-6 7-8-15,-5 0-13 16,2-8 0-16,2-10-48 16,7-13-20-16,7-12 32 15,2-10-23-15,2-8-28 16,0-9-184-16</inkml:trace>
  <inkml:trace contextRef="#ctx0" brushRef="#br0" timeOffset="43473.72">17382 1017 549 0,'0'0'117'0,"0"0"-3"15,0 0-42-15,0 0-45 0,0 0-27 16,0 0-14 0,-18 9-1-16,-3 29 15 0,-9 15 0 15,-1 15 3-15,1 8 0 16,3 2 0-16,9-6-3 15,8-15 2-15,7-10-2 16,3-14-1-16,0-14-4 16,13-13-4-16,14-6 9 15,6-13 5-15,5-12 1 16,-8-1-3-16,-12 1 5 16,-10 5-2-16,-8 4-1 15,-3 2-2-15,-25 8-3 16,-16 6-21-16,-5 0-30 15,4 16-32-15,8 10-35 16,11 4-81-16</inkml:trace>
  <inkml:trace contextRef="#ctx0" brushRef="#br0" timeOffset="43958.09">16922 1953 466 0,'0'0'113'16,"0"0"-10"-16,0 0-25 16,0 0-78-16,0 0-8 15,0 0 2-15,-42 69 6 16,31-24 1-16,-2 3 4 16,-3 1-2-16,2 0 2 15,0 1-5-15,2-2-12 16,7-7-90-16,5-9-10 15,0-16-108-15</inkml:trace>
  <inkml:trace contextRef="#ctx0" brushRef="#br0" timeOffset="44390.2">17262 1835 585 0,'0'0'144'0,"0"0"-31"16,0 0-92-16,0 0-21 0,0 0-13 15,0 0 13 1,-61 93 5-16,31-37 0 0,4 4-3 16,2 5-1-16,9 0 1 15,6-7-2-15,9-9-21 16,0-13-5-16,18-15-23 16,14-16 7-16,12-5 23 15,2-21-10-15,-1-8 15 16,-14 0 14-16,-14 4 21 15,-14 4 32-15,-3 2 14 16,-20 5-28-16,-23 10-30 16,-13 4-9-16,0 0-51 15,7 20-86-15,16 0-71 16</inkml:trace>
  <inkml:trace contextRef="#ctx0" brushRef="#br0" timeOffset="45158.01">16876 2849 264 0,'0'0'146'0,"0"0"14"0,0 0-43 15,0 0 5-15,0 0-75 16,0 0 5-16,0-63-6 16,0 61-25-16,0 0-1 15,0 2-7-15,0 0-13 16,0 0-2-16,0 12-9 16,0 19-13-16,-6 19 24 15,-6 12-1-15,-7 4-3 16,-3-5-15-16,3-4-12 15,5-9-1-15,6-12 11 16,7-10-6-16,1-9-8 16,0-10-17-16,9-7 14 15,11 0-17-15,4-16-55 16,3-9-173-16</inkml:trace>
  <inkml:trace contextRef="#ctx0" brushRef="#br0" timeOffset="45655.71">17324 2719 164 0,'0'0'322'0,"0"0"-207"15,0 0 3-15,0 0-60 16,0 0-14-16,0 0-44 16,-66 2-1-16,38 32 1 15,-5 7 0-15,-2 12 4 16,1 5-1-16,3 0-1 15,7 2-1-15,9-8-1 16,12-6 1-16,3-9-2 16,12-9 0-16,18-7-1 15,12-13 2-15,13-8 1 16,6 0-1-16,0-15-15 16,-13-5 15-16,-13-2 0 15,-16 0 4-15,-11 1 6 0,-8 0 6 16,0 4 2-16,-28 0-4 15,-17 2-14-15,-14 6-5 16,-4 4 3-16,11 5-3 16,19 0-16-16,21 0-4 15,12 14-148-15,3-2 1 16,24-4-245-16</inkml:trace>
  <inkml:trace contextRef="#ctx0" brushRef="#br0" timeOffset="45816.81">17378 3155 446 0,'0'0'216'16,"0"0"-60"-16,0 0-91 16,0 0-41-16,0 0-24 15,0 0-169-15,18-6-48 16,7-2-261-16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2-05-13T15:24:01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11559 13395 0,'0'0'0,"0"-25"47,50 25-16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21:58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2645 11037 201 0,'0'0'63'16,"0"0"37"-16,0 0-60 15,0 0 11-15,0-75 10 16,0 60 16-16,0-1-19 15,-6-1-5-15,5 2 0 16,-4 2-21-16,2 4-8 16,0 3-6-16,0 4-3 15,3 2-6-15,-3 0-8 16,3 0-1-16,-2 0-1 0,1 0-1 16,1 0-5-1,0 11 1-15,0 11 6 0,0 12 0 16,1 11-1-16,4 10 0 15,1 10-3-15,-6 5 4 16,0-1-1-16,0 2-1 16,-12-4 4-16,0-10-2 15,5-9 1-15,2-17 0 16,2-12 1-16,3-9-2 16,0-10 1-16,0 0-1 15,0-14 0-15,0-18-57 16,14-14-142-16,0-4 5 15,-6 0-124-15</inkml:trace>
  <inkml:trace contextRef="#ctx0" brushRef="#br0" timeOffset="401.39">2410 10762 374 0,'0'0'15'0,"0"0"15"15,0 0 13-15,84-69-4 16,-54 58-5-16,0 6-8 16,1 5-10-16,8 0-1 0,7 15-11 15,2 14-1-15,7 12-3 16,-1 13 0-16,-3 10-2 15,-7 9 1-15,-11 6 1 16,-9 1 6-16,-15-5-1 16,-9-10 3-16,0-12-2 15,-15-16 5-15,-3-10 15 16,3-11 1-16,-3-7 2 16,-9 0 17-16,-10-4 6 15,-12 1-30-15,-17 2-5 16,-13 4-6-16,0 2-9 15,4 3-2-15,19 1-1 16,23-1-51-16,20-7-92 16,13-6-145-16</inkml:trace>
  <inkml:trace contextRef="#ctx0" brushRef="#br0" timeOffset="1033.31">3237 11022 168 0,'0'0'438'0,"0"0"-315"16,0 0-41-16,0 0-82 15,0 0-10-15,0 0 3 16,6 34 7-16,3-5 0 16,-2 7 1-16,2 3-1 0,3 3 1 15,1 2 0-15,1-5 0 16,1-5-1-16,2-6 0 16,2-11-11-16,5-10-32 15,2-7 2-15,7-17 39 16,2-15-39-16,-7-4 10 15,-6-2 30-15,-14 0 1 16,-8 1 38-16,0 6 26 16,-6 6 26-16,-8 9-32 15,7 8 0-15,4 5-38 16,3 3-20-16,0 0-35 16,0 14-22-16,6 9 57 15,15 9 0-15,0 6 0 0,9 0 0 16,0-1-1-16,1-6 0 15,-4-6-18-15,-2-6-31 16,2-12-36-16,0-7-14 16,4-16-73-16</inkml:trace>
  <inkml:trace contextRef="#ctx0" brushRef="#br0" timeOffset="1967.27">3832 11009 389 0,'0'0'174'16,"0"0"-51"-16,0 0-55 16,0 0-65-16,0 0-3 15,0 0-11-15,13 30 10 16,4-9 1-16,4 4 3 15,6 2-2-15,1 1 13 16,-3-3-8-16,1 2 1 16,-11-8-5-16,-5-4 0 15,1-3-1-15,-8-4 1 16,-2-5-1-16,-1 0-2 16,0 2 1-16,-13 4-36 15,-11 4 10-15,-14 1-20 16,-3-4-4-16,5-6 15 0,11-4 19 15,11 0 16-15,11-4 3 16,3-13-3-16,30-7-3 16,15-9-52-16,16-6 5 15,10-8 3-15,10-3-82 16,6 0 23-16,-7 5 85 16,-10 9 21-16,-22 12 130 15,-20 11-70-15,-13 7 13 16,-9 6-36-16,-6 0-37 15,0 7 0-15,-9 15 4 0,-13 8 42 16,-3 4-10 0,-1 2-16-16,2 3-9 0,3 0-5 15,6-1 2-15,4-2-6 16,8-7 0-16,3-10 1 16,0-7-3-16,14-12 0 15,16 0 2-15,12-28 27 16,7-10-21-16,-7-3-2 15,-8 3 10-15,-19 6 68 16,-7 9 2-16,-8 7-10 16,0 8-19-16,0 5-34 15,0 3-22-15,0 0-1 16,0 0-18-16,0 9-23 16,0 9 33-16,3 9 5 15,16 7 1-15,5 2-1 0,6 3 3 16,7-6-1-16,-4-7-2 15,-2-9-7-15,5-13-14 16,4-4 24-16,5-23 0 16,-5-13 0-16,-4-10-1 15,-12-3-8-15,-12 1 5 16,-10 2 3-16,-2-1-2 16,-23 1 3-16,-11 2 7 15,1 8 23-15,6 11 14 16,11 12-15-16,8 10-21 15,5 3-8-15,3 8-27 16,0 19-15-16,0 12 41 0,6 9 1 16,6 8-2-16,4 2 2 15,7 9 0-15,1-2 0 16,3-1-8-16,-2-10-37 16,-3-16-53-16,-2-15-76 15,-5-17-7-15</inkml:trace>
  <inkml:trace contextRef="#ctx0" brushRef="#br0" timeOffset="2281.41">4796 11060 617 0,'0'0'20'0,"0"0"75"0,0 0-74 15,0 0-16 1,0 0-3-16,0 0-1 0,88-23 9 15,-42 16 17-15,2-2 10 16,-2 2-12-16,-10-1-14 16,-3 3-2-16,-13 2-1 15,-13 3-6-15,0 0-2 16,0 0-4-16,-4 7-3 16,2 10-1-16,-2 8 1 15,1 8 6-15,1 2-3 16,1 6 0-16,-1 0-7 15,3-5-24-15,1-4-32 16,9-12-18-16,6-18-89 16,2-2-116-16</inkml:trace>
  <inkml:trace contextRef="#ctx0" brushRef="#br0" timeOffset="2883.45">5389 11030 749 0,'0'0'89'16,"0"0"18"-16,0 0-92 15,0 0-15-15,0 0-42 16,0 0 39-16,-10 67 0 16,16-28 1-16,9 2 0 15,10-1 2-15,-1-7-2 0,6-6-1 16,-5-10-1 0,-1-8-3-16,-6-8 7 15,-2-1 2-15,-2-8 11 0,-1-16 40 16,2-5-40-16,-7-4-12 15,-4 2-1-15,-4 0-18 16,-4 8-5-16,-13 2 2 16,-2 4-18-16,1 1-57 15,0 4 13-15,10 1-23 16,4 5 106-16,4 1 33 16,0 1-8-16,9 3-16 15,15 1 1-15,4 0 20 16,6 0-6-16,4 15-14 0,1 2-7 15,2 2 1 1,-3 2-3-16,-4 0 2 0,-6 0-2 16,-7-2 3-1,-4-2-4-15,-7-2-1 0,-3-5-37 16,-4-6 4-16,-3-4 10 16,0 0 24-16,0-18 19 15,0-7-17-15,0-4 3 16,0 0 0-16,6-1-5 15,15 3-20-15,0 3 0 16,2 7 20-16,-6 6 27 16,-3 9 24-16,1 2-4 15,-2 0-42-15,2 19-5 16,0 5-5-16,4 10 3 16,-3 8 2-16,1 4 2 15,-6 1-2-15,-7-5 0 16,-4-6 8-16,0-3-8 0,0-4-28 15,0-13-87-15,0-16-112 16</inkml:trace>
  <inkml:trace contextRef="#ctx0" brushRef="#br0" timeOffset="3076.15">5339 10660 122 0,'0'0'517'0,"0"0"-517"0,0 0-9 15,0 0-5-15,0 0-9 16,0 0-31-16,88 54-69 16,-77-27-86-16</inkml:trace>
  <inkml:trace contextRef="#ctx0" brushRef="#br0" timeOffset="3596.38">3392 11900 436 0,'0'0'55'16,"0"0"-10"-16,0 0 21 0,0 0 3 16,0 0-34-16,0 0 5 15,-43 1 7-15,43 1-47 16,25-2-7-16,26 0 7 16,34 0 11-16,36-3 11 15,37-16-4-15,43-7 1 16,25-4-11-16,15-7-7 15,-10 0 2-15,-19 0-3 16,-25-1 0-16,-22 1 4 16,-14-1-3-16,-22 6-2 15,-24 6 2-15,-26 9-3 16,-28 8 2-16,-23 9-5 16,-25 0-47-16,-9 16-117 15,-39 6 30-15</inkml:trace>
  <inkml:trace contextRef="#ctx0" brushRef="#br0" timeOffset="4129.32">7351 11107 531 0,'0'0'46'16,"0"0"34"-16,0 0-45 15,0 0-32-15,0 0-3 16,0 0-2-16,3-29 2 16,40 19 43-16,21-4-6 15,14-1-8-15,11 1-18 16,8 0-8-16,-1 0-3 16,-1 2-3-16,-11 2-12 15,-17 0-33-15,-20 3-39 16,-23 4-70-16,-24 3-48 15,-22 0-45-15</inkml:trace>
  <inkml:trace contextRef="#ctx0" brushRef="#br0" timeOffset="4263.21">7794 11021 250 0,'0'0'67'0,"0"0"-33"16,-30 75 3-16,24-39 7 16,-1 6-2-16,6 5-4 15,1 0-16-15,0 6-12 16,17 2-5-16,7-3 2 15,10-8-7-15,8-16-35 16,7-22-185-16</inkml:trace>
  <inkml:trace contextRef="#ctx0" brushRef="#br0" timeOffset="4762.09">8444 11104 917 0,'0'0'16'15,"0"0"-9"-15,0 0-7 16,0 0-65-16,0 0 62 16,-6 83 3-16,5-35 0 15,1 9 1-15,0 2-1 16,0 3-1-16,10-8-1 16,-1-15-24-16,-2-19 2 15,-3-13-56-15,-3-7-1 16,-1-23 65-16,0-22-72 15,0-15-143-15,-1-7 218 16,-16-2 13-16,-4 7 116 16,-1 1-52-16,4 8 69 0,6 11-34 15,11 12-30-15,1 8-39 16,1 12-30-16,15 2-3 16,4 8 3-16,8 0-5 15,5 8 3-15,10 15 2 16,3 7 0-16,-1 4 2 15,0 8 0-15,-11 2-2 16,-7 0 1-16,-15 0-2 16,-9-1-1-16,-3-4-1 15,-5 0 2-15,-17-7-4 16,-8-4 4-16,-9-9 1 16,-7-11 4-16,-5-8-2 15,-2 0 4-15,5-5 3 0,9 0-6 16,14 2-3-16,16 3-65 15,9 0-118-15,14-11-82 16</inkml:trace>
  <inkml:trace contextRef="#ctx0" brushRef="#br0" timeOffset="5129.13">9124 11093 506 0,'0'0'163'15,"0"0"-88"-15,0 0-42 16,0 0-15-16,0 0-18 15,0 0-6-15,38-54-15 16,-38 54 13-16,0 11 5 0,0 3 2 16,1-2 1-16,5-5 6 15,0-3-6-15,0-3 3 16,-1-1 3-16,5 0-1 16,-3 0 3-16,1-12 11 15,-4-3-5-15,-4 1 5 16,0 0 6-16,0 6-4 15,-1 1 13-15,-7 7-34 16,-3 0-6-16,-6 5-2 16,-7 20 7-16,-4 11-3 15,4 9 4-15,8 6-4 16,9 2 2-16,7 7 0 0,5-3 1 16,25-7-22-16,10-14 10 15,14-16 3 1,7-15 10-16,11-5-25 0,3-14-90 15,-9-14-85-15</inkml:trace>
  <inkml:trace contextRef="#ctx0" brushRef="#br0" timeOffset="5464.13">7959 11836 122 0,'0'0'111'0,"0"0"-64"16,0 0-8-16,0 0-6 15,0 0 42-15,0 0 47 16,90 5 0-16,-7-12-45 16,26-6-33-16,18-4-8 15,9-7-12-15,1 2-7 16,3-2 2-16,-10 0-6 15,-3 0-2-15,-11 5-11 16,-19 3 3-16,-18 2-2 16,-22 6-2-16,-25 2 2 15,-16 1-2-15,-15 5-3 16,-1 0-19-16,-15 5-51 16,-19 18-82-16,-16 4 27 0,2-1-101 15</inkml:trace>
  <inkml:trace contextRef="#ctx0" brushRef="#br0" timeOffset="6810.14">11896 11100 397 0,'0'0'89'0,"0"0"89"0,0 0-49 16,0 0-63-16,0 0-52 15,0 0-14-15,0-27-9 16,0 27 4-16,0 0 5 16,0 0-2-16,-6 0 2 15,-5 0 2-15,-5 0 1 16,-4 0-2-16,-2 0 7 15,-3-6 1-15,-1-13 4 16,1-6-13-16,4-4-36 16,3-5-25-16,6 0-42 15,8 5 34-15,4 3 46 16,0 10 14-16,3 7-15 0,13 9 12 16,3 0 10-16,5 17 1 15,6 13-1-15,0 10 2 16,5 6 15-16,2 7 1 15,0-1 2-15,-1 0-3 16,-6-6 1-16,-5-7 2 16,-10-5-7-16,-9-6-11 15,-6-3 0-15,0 2 4 16,-21-4-4-16,-7 0 17 16,-9-3-6-16,-1-4-6 15,-5-6 1-15,9-6 1 16,4-4 6-16,12 0 16 15,7 0-25-15,8 0-4 16,3 0-18-16,0 3-54 0,20-3 20 16,14 0 10-16,15 0-58 15,4-15-137-15</inkml:trace>
  <inkml:trace contextRef="#ctx0" brushRef="#br0" timeOffset="7609.26">12278 11127 260 0,'0'0'462'0,"0"0"-355"16,0 0-68-16,0 0-39 15,0 0-11-15,0 0 7 16,46 52-3-16,-41-19 5 16,-1 1 2-16,-3-5 2 15,1-6 2-15,-2-3-3 16,3-6-1-16,0-5-1 16,-2-6-24-16,4-3-24 15,-1 0 46-15,6-22-10 16,1-4-62-16,-2-5 52 15,0 2 23-15,-3 5 2 16,1 8 12-16,-2 5-10 0,-1 8 17 16,2 3-13-16,0 0-8 15,2 3-2-15,1 12-1 16,4 3 1-16,0 4 2 16,8 4 2-16,6-3 0 15,4-1 0-15,5-6 0 16,5-8-2-16,0-8-20 15,1-3-59-15,-3-22-61 16,-8-10-108-16,-5-8 73 16,-12-4 175-16,-8 0 136 15,-6 2 18-15,0 3-61 16,0 5 15-16,-1 10 24 0,-2 11-19 16,3 10-49-1,0 6-50-15,0 0-14 16,0 17-12-16,7 10 5 0,7 10 4 15,5 8 1-15,3 6 1 16,4 0 2-16,2-2 1 16,-4-8-1-16,0-11-1 15,-6-8 3-15,-6-10-3 16,-5-5-4-16,-1-6-21 16,-6-1 25-16,0-2 3 15,0-13 38-15,-22-5-39 16,-11 5-2-16,-1 4-1 15,-3 11 0-15,11 0-3 0,5 9 1 16,11 14-1 0,4 3-6-16,6 5 10 0,0-4-12 15,21-1 5-15,15-7-1 16,16-11 8-16,18-8 1 16,15-3-1-16,6-17-25 15,-5-8-114-15,-23-3-251 16</inkml:trace>
  <inkml:trace contextRef="#ctx0" brushRef="#br0" timeOffset="7758.44">13332 11367 646 0,'0'0'99'16,"0"0"-94"-16,0 0-5 15,0 0-13-15,0 0-22 16,0 0 5-16,97 12-60 15,-53-15-84-15</inkml:trace>
  <inkml:trace contextRef="#ctx0" brushRef="#br0" timeOffset="8708.23">14128 10936 666 0,'0'0'53'0,"0"0"23"16,0 0-76-16,0 0-2 0,-95 56 1 16,59-18 1-16,-1 6-3 15,6 5 1-15,4 5-1 16,9 4 2-16,9 3-1 16,9-3 0-16,0-7 0 15,30-14-6-15,15-19-25 16,16-18 33-16,13-7 1 15,8-31-1-15,-3-5-11 16,-13-4 6-16,-20 7 5 16,-20 5 21-16,-18 11 34 15,-8 2-17-15,0 8-30 16,-4 6-8-16,-5 3-8 0,-3 5 2 16,-4 0-23-1,-1 13 2-15,-1 8 19 0,2 8 5 16,2 3 1-16,4 6-4 15,4 3 5-15,3 0 1 16,3-3-1-16,3-10-1 16,17-8 2-16,5-13 3 15,3-7 6-15,5-5 10 16,2-22 2-16,-3-12-11 16,-8-2-3-16,-9 0-4 15,-14 7 11-15,-1 5 12 16,-4 8-24-16,-5 5 0 15,5 10-2-15,2 2-32 0,2 3 23 16,0 1 9 0,0 0-5-16,0-3-19 0,21 0 16 15,7-2 8-15,10-4 0 16,0 1 4-16,0-3 6 16,-4 3-4-16,-8 2-5 15,-10 3 2-15,-11 3-3 16,-3 0 0-16,-2 0-1 15,0 0-8-15,0 0 4 16,0 12 1-16,0 8 2 16,0 6 0-16,0 11 2 15,3 3 6-15,3 1 3 0,0-3-7 16,0-12 1-16,-3-6 0 16,0-10-1-16,-3-6 1 15,0-4 0-15,0 0 5 16,0 0 10-16,0-14 8 15,0-13-26-15,0-10-15 16,18-6-50-16,9-3-61 16,10 0 22-16,0 5 90 15,1 2 14-15,-1 0 14 16,-4 8 39-16,-5 3 36 16,-5 9-21-16,-10 8-27 15,-7 8 0-15,-2 3-39 16,-1 0-2-16,0 15-8 15,2 11 2-15,-5 6 6 16,3 5-4-16,-3 3 4 0,0 4 0 16,0-3 1-16,0 5 2 15,0 0-2-15,0 2-1 16,0-2-39-16,0-9-92 16,-5-20-144-16</inkml:trace>
  <inkml:trace contextRef="#ctx0" brushRef="#br0" timeOffset="9174.81">14971 11262 911 0,'0'0'0'0,"0"0"-4"16,0 0-1-16,112-69-3 0,-54 48-6 15,2 2 4-15,-8 1 10 16,-8 5 1-16,-7 6-1 15,-8 2-7-15,-3 2-99 16,-5 3-7-16,-8-2 20 16,-7 2 20-16,-6 0 22 15,0 0 51-15,0-1 4 16,0 0 126-16,0-1 9 16,0 2-56-16,0 0-62 15,0 0-21-15,2 14-20 16,5 14 20-16,2 8 1 15,3 4-1-15,-5 3 2 0,1-4 5 16,-3-2-7 0,-1-11 2-16,-3-4 2 0,-1-8-3 15,0-6 3-15,0-2 1 16,0-3 1-16,-7-1 2 16,-17 4-8-16,-13-1-14 15,-8 1-40-15,-10 5-14 16,-9 2-5-16,-5 7 18 15,-11 3-21-15,-5 7-24 16,-12 4 29-16,-14 3 2 16,-12 2-27-16,-10 2-16 15</inkml:trace>
  <inkml:trace contextRef="#ctx0" brushRef="#br0" timeOffset="9508.47">12703 12080 279 0,'0'0'157'15,"0"0"64"-15,0 0-134 16,0 0-34-16,0 0-28 16,0 0-17-16,53 2 2 15,5-11 10-15,28-5-5 16,33-3-6-16,30-3-7 15,30 1 2-15,11-1-3 16,5-1-1-16,-6-1 0 0,-10 0 1 16,-12 2 1-16,-16 1-4 15,-20 0 3-15,-23 3-3 16,-27 5 4-16,-22 3 1 16,-25 4-3-16,-16 2 0 15,-12 2 0-15,-6 0-3 16,0 0-28-16,0 4-69 15,-6 9-123-15,-7 0-2 16</inkml:trace>
  <inkml:trace contextRef="#ctx0" brushRef="#br0" timeOffset="9643.2">14861 11889 665 0,'0'0'168'0,"0"0"-64"15,0 0-19-15,0 0-42 16,0 0-43-16,0 0-57 15,33-34-54-15,-9 42-41 16,-3-8-266-16</inkml:trace>
  <inkml:trace contextRef="#ctx0" brushRef="#br0" timeOffset="10473.91">17288 11043 397 0,'0'0'55'0,"0"0"85"16,0 0-40-16,0 0-46 15,0 0-29-15,0 0-2 16,-21-48-23-16,45 45 1 15,22 0 22-15,24-2 9 16,29 0-13-16,23 1-15 16,16 1-4-16,6-5 0 15,-7-1-54-15,-22 2-43 16,-25 2 48-16,-31 2-52 16,-36 2-1-16,-23 1-81 15,-35 0-24-15</inkml:trace>
  <inkml:trace contextRef="#ctx0" brushRef="#br0" timeOffset="10623.19">17996 10939 106 0,'0'0'250'16,"0"0"-46"-16,0 0-43 16,-79 13-151-16,79 7-10 0,0 13-1 15,0 5 1-15,0 7 4 16,5 3 2-16,8 5 1 16,3 1-6-16,1 8 11 15,4 5-12-15,-2 0 0 16,1-6-39-16,2-18-101 15,6-19-142-15</inkml:trace>
  <inkml:trace contextRef="#ctx0" brushRef="#br0" timeOffset="11106.41">18332 11415 574 0,'0'0'278'0,"0"0"-208"15,0 0-70-15,0 0-21 16,0 0 14-16,0 0 5 15,35 88 1-15,-16-54 1 16,3-2-1-16,3-3 1 16,-2-6 0-16,-2-9-6 15,-2-7 3-15,-3-7 3 16,2-9 5-16,3-23-5 16,-4-12-4-16,-10-12-4 15,-7-3-2-15,-12-4-15 16,-22 6-2-16,-4 11 20 15,5 13 7-15,10 11 0 16,12 8 1-16,11 4-2 0,0 0-23 16,21-1-64-16,14-2 50 15,8 1 38-15,2-2 2 16,2 0 6-16,-3 1 6 16,-6 1 31-16,-9 1-7 15,-10 2-8-15,-8 5 12 16,-8 3-17-16,-2 1-22 15,3 0-3-15,2 15-14 16,5 14 12-16,4 8-1 16,3 13 3-16,2 6-1 15,6 11 1-15,5 2-5 16,2 0-18-16,7-4-4 0,-1-13-3 16,3-9-34-1,3-16-47-15,4-15-70 0</inkml:trace>
  <inkml:trace contextRef="#ctx0" brushRef="#br0" timeOffset="11655.29">19330 11401 634 0,'0'0'153'0,"0"0"-23"16,0 0-60-16,0 0-70 16,0 0-30-16,0 0 20 15,-66 47 9-15,58-6 0 16,8 0-5-16,0-3-4 15,0-5-3-15,11-9-12 0,5-12-6 16,4-12 13 0,3 0 18-16,6-24 6 0,1-9-1 15,-6-4-4-15,-11-3 2 16,-11 5 4-16,-2 6 22 16,0 7-13-16,-3 8 27 15,-2 8-10-15,4 6-33 16,1 0-2-16,-2 8-18 15,2 17-4-15,0 9 23 16,0 5 1-16,18 1-3 16,3-4-8-16,3-6-5 15,0-11-4-15,-2-14-8 16,2-5-3-16,6-20 31 16,7-20 0-16,-1-12-4 0,-5-9-9 15,-11-6 5-15,-16 4 8 16,-4 1 1-16,-37 5 0 15,-11 3 9-15,-9 7 8 16,8 10 30-16,18 12 37 16,16 16-43-16,12 9-42 15,3 9-1-15,0 31-49 16,0 18 48-16,3 19-2 16,16 14 1-16,11 0 0 15,7 1-7-15,1-9 1 16,-2-11-13-16,-6-12-18 15,0-15 2-15,-1-17-42 16,-4-19-46-16,-1-9-91 0</inkml:trace>
  <inkml:trace contextRef="#ctx0" brushRef="#br0" timeOffset="11871.53">18533 11352 429 0,'0'0'89'15,"0"0"-68"-15,84 7 0 16,-33-7-9-16,15 0 8 16,18-4 10-16,25-10-11 0,21-3-19 15,20 0-23-15,7-3-89 16,-6-4-306-16</inkml:trace>
  <inkml:trace contextRef="#ctx0" brushRef="#br0" timeOffset="12938.02">20647 11182 318 0,'0'0'104'16,"0"0"-47"-16,-87 32-41 15,63-3-8-15,5 5 2 16,4 7 2-16,7 2-8 15,8 4 5-15,0-2-6 16,13-9 2-16,19-8-2 16,17-16-3-16,14-12 2 15,12 0 1-15,4-19 6 0,-12-8-9 16,-15-2 0 0,-24 0 31-16,-18 7 38 0,-10 2 13 15,-2 8-47-15,-22 2-19 16,-7 10-16-16,1 0-3 15,3 7-4-15,9 14 5 16,3 5-17-16,5 4 16 16,4 5-7-16,6-1 5 15,0-1 5-15,0-1-2 16,12-6 1-16,6-9 1 16,0-11 0-16,7-6 8 15,3-7 23-15,4-19 4 16,4-7-7-16,-5-3-22 15,-6 3-6-15,-13 3-4 16,-9 1-26-16,-3 3-35 0,-7 8-8 16,-5 3 9-16,1 7 64 15,2 2 0-15,5 4 4 16,2 1-4-16,2 1 0 16,0 0-5-16,0 0-4 15,0 0 7-15,11 0 2 16,11 0 10-16,6 0 5 15,0-7-7-15,0-2 0 16,-6-3-7-16,-7 4 11 16,-2-3 11-16,-5 3 20 0,-4 1 4 15,-2 3-2 1,-1 4-22-16,-1 0-2 16,0 0-13-16,0 0-8 15,0 19-26-15,0 17 22 0,-7 13-4 16,-5 6 7-16,3 0-3 15,4-7 1-15,5-9 3 16,0-7 2-16,0-9 0 16,0-9 0-16,0-7-1 15,0-5 1-15,0-2 3 16,0 0 2-16,0 0 5 16,0-2 6-16,0-13-8 15,3-10-10-15,8-6-36 16,8-3 18-16,7-4 3 15,5-5 2-15,-1-4 13 16,6 1 11-16,-4 0-1 16,-2 5 16-16,0 1 27 0,-5 6-7 15,-2 9-14-15,-10 10-13 16,-5 6-19-16,-4 9 0 16,-3 0-13-16,1 14-47 15,1 18 37-15,-3 14 20 16,0 19-3-16,0 8 4 15,0 3 0-15,0-2 2 16,11-11-11-16,9-10-4 16,6-14-28-16,-1-12 12 15,1-11-19-15,0-13-19 0,1-3-140 16</inkml:trace>
  <inkml:trace contextRef="#ctx0" brushRef="#br0" timeOffset="13122.1">21482 11301 623 0,'0'0'0'0,"0"0"-13"15,0 0 10-15,0 0 3 16,91-19 21-16,-43 9 31 16,11 1 2-16,6 1-5 15,5 2-41-15,0 3-8 16,-5 0-61-16,-12-4-44 0,-15-3-175 15</inkml:trace>
  <inkml:trace contextRef="#ctx0" brushRef="#br0" timeOffset="14185.02">18931 11226 192 0,'0'0'135'16,"0"0"25"-16,0 0-59 15,0 0 19-15,0 0-53 16,0 0-29-16,-7-47-24 0,4 50-14 16,-3 24-13-16,-6 14 12 15,-1 24-1-15,-8 16 2 16,-4 3 2-16,1 1-2 15,-2-13 0-15,4-13-9 16,3-11-8-16,11-12-21 16,3-8-18-16,5-8-16 15,0-14-56-15,0-6-124 16</inkml:trace>
  <inkml:trace contextRef="#ctx0" brushRef="#br0" timeOffset="15443.65">21284 11296 210 0,'0'0'136'16,"0"0"-43"-16,0 0-39 15,0 0-7-15,0 0-5 16,0 0 27-16,0-3-35 15,-1 2-12-15,-7 1 3 16,-6 0-23-16,-4 0-2 16,-8 11-2-16,-9 7-7 15,-1 3 0-15,2 1-1 0,3-1 3 16,10-1 4 0,10 3 1-16,7 2-6 0,4-3-3 15,0 0 8-15,14-5-9 16,15-8-5-16,13-2 17 15,1-6 10-15,-1-1-1 16,-5 0 5-16,-16 0 0 16,-10 0-2-16,-5 0-3 15,-6 0 1-15,0 0-8 16,0 3-2-16,-4 3-6 16,-12 5 5-16,-3 2 1 15,-4-1 3-15,4 1-1 16,1-1 0-16,0-3-2 15,5-1 1-15,3-4 0 16,3-3 0-16,3-1 2 0,-2 0 4 16,0 0-4-16,0 0-3 15,2-2-29-15,2-4-43 16,2 4-117-16,0-2-135 16</inkml:trace>
  <inkml:trace contextRef="#ctx0" brushRef="#br0" timeOffset="15656.22">21131 11430 519 0,'0'0'159'16,"0"0"-18"-1,0 0-101-15,0 0-40 0,0 0-8 16,0 0-60-16,-8 17 57 15,5 14-1-15,-2 5-11 16,-5 4-36-16,-8 1-60 16,-4-4-89-16</inkml:trace>
  <inkml:trace contextRef="#ctx0" brushRef="#br0" timeOffset="15834.17">21002 11681 853 0,'0'0'79'0,"0"0"-30"16,0 0-29-16,0 0-20 15,0 0-45-15,0 0-95 16,-3 15 56-16,-4-1-79 16,-1-5-220-16</inkml:trace>
  <inkml:trace contextRef="#ctx0" brushRef="#br0" timeOffset="18215.92">3855 12423 410 0,'0'0'29'0,"0"0"21"0,0 0 12 15,0 0 5-15,0 0-16 16,0 0 16-16,-6-14-12 16,6 14-10-16,0 0-37 15,0 0-8-15,0 12-11 16,0 14 8-16,0 16 2 15,0 16-1-15,0 10 0 16,0 5 1-16,-11 1 1 16,-2-3 0-16,1-8-4 15,3-8-2-15,1-11-40 0,4-10 4 16,1-5-13 0,-1-6-39-16,-1-14-77 0</inkml:trace>
  <inkml:trace contextRef="#ctx0" brushRef="#br0" timeOffset="18616.16">4205 12448 573 0,'0'0'19'16,"0"0"-19"-16,0 0-15 15,0 0 13-15,-33 84 2 16,24-40 2-16,2 1-2 0,7-2 2 16,3-3-5-1,18-5 3-15,4-6-2 0,6-10 0 16,0-6-4-16,-2-5 6 16,-1-2 3-16,-5-2-2 15,-8 3 4-15,-4 2-4 16,-3 2-1-16,-2 3-1 15,-6 2 0-15,0 2 2 16,0 2 9-16,-6 0-2 16,-9 0 12-16,0 0-8 15,-7 0 7-15,-2-1 8 16,-4-2-14-16,-2-3-7 0,-3 0-1 16,0-6-1-16,-2-3-4 15,9-5-27-15,9-5-105 16,16-26-192-16</inkml:trace>
  <inkml:trace contextRef="#ctx0" brushRef="#br0" timeOffset="18882.05">4233 12571 739 0,'0'0'9'15,"0"0"43"-15,0 0-51 0,0 0 0 16,0 0 3 0,117-86 7-16,-74 63 12 0,-4 2 17 15,2 5-21-15,-6 2-15 16,-1 5-2-16,-4 4-2 16,-4 5-8-16,-3 0-34 15,-8 0-29-15,-5 15-57 16,-10 4-2-16,0 10 39 15,-25 2 24-15,-12 3-145 16</inkml:trace>
  <inkml:trace contextRef="#ctx0" brushRef="#br0" timeOffset="20513.32">3701 13737 364 0,'0'0'32'0,"0"0"59"16,0 0-29-16,0 0-3 16,0 0-9-16,0 0-21 15,-9-44-12-15,9 44-4 16,0 0-13-16,0 0-1 15,0 6-5-15,0 6 4 16,-3 7 2-16,3 3 0 16,-2 5 0-16,-2 6 0 15,-1 6 3-15,2 5 0 16,-2 2-2-16,3 5-1 16,-2 0 1-16,4-1 0 0,0 0-1 15,-2-3 0-15,1-3-6 16,-2-6-64-16,0-8-95 15,-2-12-237-15</inkml:trace>
  <inkml:trace contextRef="#ctx0" brushRef="#br0" timeOffset="21196">3956 13785 368 0,'0'0'138'0,"0"0"15"15,0 0-58-15,0 0-28 16,0 0-28-16,0 0-16 15,-5-14-6-15,5 14-17 16,0 8-2-16,0 15 1 16,2 11-2-16,5 10 3 15,-2 3 0-15,-2 4 2 16,-3-1-2-16,3-8 0 16,3-4-2-16,6-9-19 15,4-10-9-15,7-9-28 16,5-10 4-16,6-1 25 15,-1-24 14-15,-3-7 15 0,-5-2 2 16,-7-3 10 0,-9 1 33-16,-3-3-2 0,-6 3-1 15,0 4 7-15,0 7-18 16,0 12 0-16,0 9-15 16,0 4-16-16,0 0-11 15,0 14-42-15,0 15 38 16,0 9 8-16,0 10 5 15,-4 7 2-15,-7 5 2 16,1-2-1-16,2 0 1 16,1-5 0-16,2-4-2 15,1-2-24-15,1-8-73 0,3-17-63 16,0-19-226 0</inkml:trace>
  <inkml:trace contextRef="#ctx0" brushRef="#br0" timeOffset="23743.12">3604 14875 144 0,'0'0'183'16,"0"0"-49"-16,0 0 14 16,0 0-16-16,0 0-34 15,0-84-20-15,0 73-34 16,0 8-14-16,0 3-16 15,0 0-14-15,0 0-24 16,0 11-16-16,0 17 26 0,0 14 11 16,0 12-4-16,0 10 7 15,0 4-2-15,0 4-25 16,0 2 17-16,3-6-13 16,4-1-10-16,-2-12-13 15,-5-5-55-15,0-12-35 16,0-14-34-16,0-18-199 15</inkml:trace>
  <inkml:trace contextRef="#ctx0" brushRef="#br0" timeOffset="24294.64">4002 14913 608 0,'0'0'117'0,"0"0"-57"15,0 0-20-15,0 0-28 16,0 0 11-16,52-76-4 15,-26 61-14-15,2 1-5 0,5 3-1 16,-3 5-1 0,-7 6-16-16,-7 0-17 0,-10 3-47 15,-6 14-11-15,0 9 30 16,-9 9 40-16,-12 0 4 16,1-3-14-16,2-5 6 15,7-10 25-15,4-6 1 16,5-2 1-16,2-4 1 15,0 1 32-15,0 5-1 16,14 4-10-16,6 4 8 16,4 2-8-16,3 5-13 15,-3 2-4-15,-4 0-2 0,-10 0-2 16,-6-2 1 0,-4-6-2-16,0-1 5 0,-21 0 14 15,-13 1 13-15,-7-1-9 16,-8-2 2-16,1-3-2 15,4-4-8-15,8-5 1 16,6-1-7-16,12 2-9 16,8-3-25-16,10-3-208 15,4 0-307-15</inkml:trace>
  <inkml:trace contextRef="#ctx0" brushRef="#br0" timeOffset="24791.2">3604 16150 544 0,'0'0'192'16,"0"0"-66"-16,0 0-63 15,0 0-36-15,0 0-27 16,0 0-6-16,0-2-11 15,-6 29 1-15,0 13 14 16,-2 11 0-16,-2 12-39 16,0 7-24-16,-5 4-122 0,0-3-73 15</inkml:trace>
  <inkml:trace contextRef="#ctx0" brushRef="#br0" timeOffset="25241.93">3835 16181 60 0,'0'0'555'0,"0"0"-495"0,0 0-24 15,0 0-36-15,0 0 0 16,0 0-2-16,97-48 3 15,-76 48-2-15,-3 17-2 16,4 8-2-16,-4 8 0 16,-6 5-4-16,-7 4-13 15,-5-3-21-15,-3 0 28 16,-18-8 9-16,0-3 6 16,-2-8 0-16,-2-3 2 15,4-5-1-15,6-4 3 16,6-3 1-16,8-3-1 15,1-2 1-15,0 0 7 16,4 0-7-16,14-9 14 0,12-6 1 16,9-2 17-16,1-3-6 15,8 3-9-15,9 0 11 16,2 3-20-16,4 3 0 16,-6 5-12-16,-13 6-1 15,-14 0-43-15,-21 7-73 16,-9 11-91-16,-25 6-183 15</inkml:trace>
  <inkml:trace contextRef="#ctx0" brushRef="#br0" timeOffset="25825.38">3734 17145 528 0,'0'0'142'16,"0"0"-35"-16,0 0-57 0,0 0-16 15,0 0-20-15,0 0-14 16,-27-54-4-16,25 54-4 15,0 15 0-15,2 11 0 16,0 11 8-16,0 9 0 16,0 0 0-16,0 1 0 15,0 3-26-15,0-5-55 16,0-3-32-16,-3-8-105 16,-2-11-191-16</inkml:trace>
  <inkml:trace contextRef="#ctx0" brushRef="#br0" timeOffset="26174.66">3934 17087 162 0,'0'0'25'16,"0"0"10"-16,0 0 37 16,0 0 6-16,0 0-2 15,0 0 12-15,4 103-15 16,-11-64-23-16,-1 2-31 0,8-1-13 16,0-1-3-16,0-2-1 15,0-3-1-15,3-5 4 16,5-3-3-16,-1-3 0 15,-4-2-1-15,-2-4-1 16,-1-5-16-16,0-2-91 16,0-7-61-16,0-3-231 15</inkml:trace>
  <inkml:trace contextRef="#ctx0" brushRef="#br0" timeOffset="26327.38">3923 17400 712 0,'0'0'131'15,"0"0"-131"-15,0 0-5 16,0 0-196-16,0 0 33 16,0 0-269-16</inkml:trace>
  <inkml:trace contextRef="#ctx0" brushRef="#br0" timeOffset="29122.02">13511 12414 347 0,'0'0'41'15,"0"0"13"-15,0 0-21 16,0 0 4-16,0 0-29 16,0 0 13-16,-40-64 31 15,22 50 24-15,-2-2-15 16,-2 1 14-16,-2 3-35 16,-1 7-32-16,-8 5-8 15,-7 0-2-15,-4 9-9 16,-2 11-11-16,7 2 0 0,11 3 9 15,13-1-15 1,12 2 11-16,3 3 11 0,23 0 1 16,13-3 0-16,13-9-46 15,10-14 3-15,7-3 1 16,-3-18 0-16,-11-7 47 16,-18 5 12-16,-16 6 61 15,-12 2-7-15,-6 0-14 16,0 1 27-16,-8 2-43 15,-11 3-17-15,1 3-1 16,5 3-18-16,1 0 0 16,2 9-7-16,3 13 0 15,3 12 3-15,2 14 3 16,2 10 1-16,0 6 0 0,0 3 0 16,0-5-14-16,0-5-26 15,6-2-34-15,-4-11-39 16,-1-13-32-16,4-19-317 15</inkml:trace>
  <inkml:trace contextRef="#ctx0" brushRef="#br0" timeOffset="29454.86">13703 12532 677 0,'0'0'50'0,"0"0"-50"15,0 0-15-15,0 0 9 0,-7 102 4 16,-5-53 4 0,6-3 0-16,5-4-1 0,1-6-1 15,0-4 2-15,22-7 3 16,8-10-5-16,7-13 0 16,11-2-7-16,2-22-14 15,6-16-11-15,-7-8 1 16,-15-3 31-16,-14-6 60 15,-15 5-4-15,-5 0 17 16,-20 5-35-16,-26 8-9 16,-11 10-8-16,-7 13-16 15,11 12-5-15,15 2-2 16,15 12-12-16,15 19-93 16,8 9-6-16,0-3-105 0</inkml:trace>
  <inkml:trace contextRef="#ctx0" brushRef="#br0" timeOffset="32651.26">13053 13805 309 0,'0'0'69'16,"0"0"5"-16,0 0-12 16,0 0 20-16,0 0-37 15,0 0-11-15,0 0 14 0,-25-26-6 16,32 13-27 0,7-1-4-16,3-1-2 0,4-1 0 15,5-1-6-15,9 3-2 16,7 1-1-16,7 4 0 15,2 0 0-15,1 4 0 16,-3 4 0-16,-8 1 0 16,-10 0-1-16,-12 0 1 15,-8 12-2-15,-6 10-6 16,-5 7 0-16,0 14 7 16,0 6 0-16,-8 6 2 15,-7-2 0-15,2-2-1 16,-2-4-5-16,4-10-17 15,1-4-5-15,-2-7-6 0,3-6-10 16,0-8-65-16,-1-7-120 16</inkml:trace>
  <inkml:trace contextRef="#ctx0" brushRef="#br0" timeOffset="33117.39">13128 13955 678 0,'0'0'98'0,"0"0"25"16,0 0-103-16,0 0-20 15,0 0-9-15,0 0 9 0,86-41 0 16,-29 36 0-16,7 0 0 16,4-3 1-1,2 0 0-15,1-4 0 0,-7 2 1 16,-9 2-4-16,-12 1 2 15,-15 5-1-15,-12 2 1 16,-11 0-1-16,-5 0-5 16,0 2-3-16,0 13-5 15,-5 8 12-15,-9 5 2 16,1 2 0-16,-1-2 0 16,5-8 0-16,5-1 0 0,2-7-1 15,2-5-4 1,0-6-10-16,3-1 15 15,14-6 9-15,8-18-3 0,2-5 2 16,-2-3 0 0,-6 0 5-16,-8 1-4 0,-8 0 5 15,-3 2 5-15,-10 5 11 16,-27 2-20-16,-17 9-10 16,-18 13-5-16,-5 10-2 15,8 21-63-15,23 3-21 16,27-7-107-16,19-12-229 15</inkml:trace>
  <inkml:trace contextRef="#ctx0" brushRef="#br0" timeOffset="33301.17">13924 13704 342 0,'0'0'313'16,"0"0"-176"-16,0 0-61 15,0 0-54-15,0 0-22 16,0 0-102-16,-62-13-21 16,56 21-18-16,1-8-173 15</inkml:trace>
  <inkml:trace contextRef="#ctx0" brushRef="#br0" timeOffset="35567.06">13234 14770 623 0,'0'0'144'16,"0"0"-40"-16,0 0-47 15,0 0-40-15,0 0-17 16,0 0-12-16,-23 7 1 16,23 32 9-16,0 15 2 15,0 5 0-15,-1 7 1 16,-4-3-1-16,1-6-6 15,2-13-36-15,2-13 14 16,0-14-11-16,6-12-3 16,15-5 16-16,3 0 26 15,0-12 9-15,-8 2 11 0,-4 4 30 16,-7 5-23 0,-4 1-26-16,1 0-1 0,-1 7-7 15,-1 10 6-15,0 5 1 16,-1 4 0-16,-19 5 2 15,-2 3-2-15,-8 0-8 16,-4-2-15-16,0-6 10 16,-1-4-25-16,4-3-7 15,0-5 0-15,2-4-52 16,5-4-21-16,11-6-129 16</inkml:trace>
  <inkml:trace contextRef="#ctx0" brushRef="#br0" timeOffset="36164.45">13329 14961 250 0,'0'0'119'16,"0"0"-36"-16,0 0-16 15,0 0 7-15,0 0-19 16,0 0 6-16,57-35-12 0,-33 28 5 16,6 1-24-16,7 2-15 15,9 2-7-15,4 2-7 16,2 0 2-16,-6 1-3 15,-11 14 0-15,-11 7-1 16,-12 4-7-16,-10 3 2 16,-2 5 3-16,0 1 3 15,-15 3 0-15,-5 0 4 16,4-4-4-16,3-4 1 16,5-6 3-16,5-10-4 15,3-4-1-15,0-8-6 16,11-2-1-16,15-4 8 15,12-18 0-15,9-10-9 0,3 1 2 16,-3-5 7 0,-6 0 0-16,-10 1 3 0,-9 0 1 15,-13 4 6-15,-7 1 10 16,-2 2 20-16,-12 2-21 16,-19 3 7-16,-11 5-9 15,-12 9-17-15,-7 9 0 16,2 0-1-16,14 14-5 15,16 5-18-15,22 1-30 16,7-3-80-16,16-3-24 16,18-9-163-16</inkml:trace>
  <inkml:trace contextRef="#ctx0" brushRef="#br0" timeOffset="36330.16">13963 14896 551 0,'0'0'160'16,"0"0"-21"-16,0 0-78 16,0 0-23-16,0 0-38 15,0 0-25-15,-45-5-86 16,56 14 12-16,5-7-88 16</inkml:trace>
  <inkml:trace contextRef="#ctx0" brushRef="#br0" timeOffset="38811.97">13204 15845 514 0,'0'0'128'0,"0"0"-40"15,0 0-30-15,0 0-37 16,0 0-21-16,0 0-13 16,-5 13 8-16,-4 17 5 15,-1 12 9-15,-3 3 8 16,0 5-12-16,6-5 0 15,0 3-3-15,7-8 0 16,0 0 0-16,0-8-2 16,17-6-29-16,12-11-51 15,5-10-31-15,10-5-9 16,4-10-111-16</inkml:trace>
  <inkml:trace contextRef="#ctx0" brushRef="#br0" timeOffset="39011.58">13438 16196 66 0,'0'0'127'15,"0"0"17"-15,52-77 35 16,-50 54-1-16,-2 2-45 15,0 4-52-15,-10 2-18 16,0 6-25-16,4 4-18 16,2 3-15-16,4 2-5 15,0 5-10-15,0 19-9 16,0 12 18-16,0 6 0 16,0 5 0-16,0 2-11 15,1 2-8-15,7 3-19 16,3-3-31-16,3-6-47 15,4-14-64-15,-2-11-277 16</inkml:trace>
  <inkml:trace contextRef="#ctx0" brushRef="#br0" timeOffset="39365.01">13760 16145 600 0,'0'0'196'16,"0"0"-85"-16,0 0-111 16,0 0-2-16,0 0-3 15,0 0 5-15,-3 104 1 0,3-62 1 16,0 0 0 0,0-3-2-16,3-6 0 0,14-7-30 15,6-8-8-15,10-9-12 16,5-9 25-16,3 0-49 15,-5-20 0-15,-6-9 6 16,-11-3 54-16,-11-8 14 16,-8 1 31-16,0 0 54 15,-27 0 13-15,-21 7-16 16,-14 2-46-16,-7 8 3 16,6 10-17-16,17 12-22 15,22 0 0-15,21 21-35 16,3 2-128-16,15-6-128 15</inkml:trace>
  <inkml:trace contextRef="#ctx0" brushRef="#br0" timeOffset="41994.68">13300 17140 244 0,'0'0'94'16,"0"0"55"-16,0 0-76 16,0 0-9-16,0 0 38 15,0 0-2-15,0 0-57 0,-78-47-5 16,78 43 16-16,-2-4-32 15,2 3 17-15,0-4-26 16,0-1-6-16,9-4-7 16,16-5-2-16,10 1 0 15,6-1-1-15,-2 5 1 16,-5 8-2-16,-5 3-10 16,-10 3-4-16,-8 4-5 15,-10 15-5-15,-1 10 6 16,-12 9 14-16,-16 4 8 15,-4-1 0-15,4-7-5 16,4-6 5-16,11-3-1 16,9-1 0-16,4-4-2 0,0 2-11 15,19-1-16 1,3-2 27-16,1-1-4 0,1-3 6 16,-4-1 1-16,-3 3 0 15,-2-7 1-15,-5 6 0 16,-1 0 1-16,-8 0-1 15,-1 5 4-15,0 1-4 16,-19 5 2-16,-4-4-2 16,-7 0 5-16,-2-4-4 15,-2-5-1-15,4-4 2 16,5-6-3-16,7-4 0 16,9 0 0-16,9-9-7 0,0-7-60 15,27-10-172 1,9-2-215-16</inkml:trace>
  <inkml:trace contextRef="#ctx0" brushRef="#br0" timeOffset="42341.95">13689 17234 473 0,'0'0'133'0,"0"0"50"15,0 0-116-15,0 0-6 16,0 0-27-16,0 0-26 15,-11 0-8-15,7 24-1 16,4 5 1-16,0 5 0 16,0 3 1-16,0-1-2 15,0-7 1-15,7-3-30 16,8-11-9-16,1-10-19 16,5-5 12-16,3-8 2 0,0-17 3 15,-3-5 1-15,-6 3 40 16,-11 0 28-16,-4 2 22 15,0 2 20-15,-17 2-13 16,-10 3-23-16,-14 4-12 16,-9 4-16-16,-4 8-2 15,2 2 0-15,10 0-4 16,18 2-4-16,12 11-20 16,12 1-83-16,10-5-34 15,22-4-104-15</inkml:trace>
  <inkml:trace contextRef="#ctx0" brushRef="#br0" timeOffset="42489.02">13930 17269 432 0,'0'0'121'0,"0"0"-9"15,0 0-52-15,0 0-60 16,0 0-162-16,0 0-11 15</inkml:trace>
  <inkml:trace contextRef="#ctx0" brushRef="#br0" timeOffset="48294.27">13222 15901 138 0,'0'0'94'0,"0"0"10"16,0 0-36-16,0 0-9 15,0 0-9-15,0 0-32 16,0 0-1-16,-14-35-12 16,11 34-3-16,2-1-1 15,-1 1 2-15,1 1-2 0,-2-1 0 16,1 1 0 0,-2-2 3-16,4 1-2 0,-3 0-1 15,1 1 2-15,-1-2-2 16,1 2 1-16,2-2-2 15,-1 1 0-15,1 1 1 16,0-2 6-16,0 2 11 16,0-3-6-16,0 0 2 15,0 2 18-15,0-2-18 16,0 1 25-16,0 2-3 16,-1 0-8-16,1 0-8 15,-2 0-18-15,2 0-2 0,0 0-1 16,0 0-11-16,0 14 6 15,0 9 6-15,0 5 0 16,0 7 0-16,0 6-1 16,0 0 2-16,0-2-1 15,0-4 0-15,0-8 0 16,-1-3 0-16,-3-4 2 16,2-6-2-16,-1-5 0 15,3-2 0-15,0-1-1 16,0-2 1-16,0-1-1 15,0-2 1-15,0 1-2 16,0 0 1-16,0-2 1 16,0 0 0-16,0 0-1 0,0 0 1 15,0 2 0 1,0-2-2-16,0 3 2 0,0-1 0 16,0-2 2-1,0 3-2-15,0-3 0 0,0 2-2 16,0-2 2-16,0 0 0 15,0 0 0-15,0 0 2 16,0 0-2-16,0 0 0 16,0 0 2-16,0 0-2 15,0 0 0-15,0 0 0 16,0 1-2-16,0-1 2 16,0 0-2-16,0 1 4 15,0 1-4-15,0-1 2 16,0 1 0-16,0-2 0 0,0 0 0 15,0 0 0 1,2 0 2-16,-2 0 1 0,0 0 10 16,0 0-3-16,0 0-10 15,0 0 4-15,4 0-4 16,6 0-1-16,5 0 1 16,8-3 0-16,5-6 0 15,0-3 5-15,5-2-2 16,0-1 1-16,-3-2 1 15,-5 6 1-15,-7 3 6 16,-6 3 1-16,-8 4-3 16,-1 0-8-16,-1 1-2 15,0 0 0-15,-1 0-1 0,1 0 1 16,-1 1-1 0,-1 2 0-16,0 0 1 0,0-1 0 15,0 1 0-15,0 0 2 16,-3 0-2-16,-2 0 0 15,-1 2-3-15,2 0-12 16,-2 5-21-16,0 1-21 16,2 5-28-16,-1 0-75 15,-1-4-188-15</inkml:trace>
  <inkml:trace contextRef="#ctx0" brushRef="#br0" timeOffset="48484.26">13377 16290 465 0,'0'0'169'0,"0"0"-35"16,0 0-56-16,0 0-34 15,0 0-14-15,0 0-2 16,0-21-14-16,0 21-7 16,0 0-7-16,0 0-39 15,4 0-114-15,2 2-22 16,0 0-161-16</inkml:trace>
  <inkml:trace contextRef="#ctx0" brushRef="#br0" timeOffset="48954.96">13499 16012 200 0,'0'0'169'0,"0"0"-37"16,0 0-32-16,0 0-20 15,0 0-27-15,0 0-8 16,-17-24-11-16,17 24-2 15,0 0-12-15,-1 2-20 16,1 23-4-16,-3 11 4 16,0 15 1-16,-1 4 1 15,-1 4-2-15,2-4-2 0,2-9-77 16,1-8-44 0,0-16-41-16,0-9-157 0</inkml:trace>
  <inkml:trace contextRef="#ctx0" brushRef="#br0" timeOffset="-208196.91">7639 12258 301 0,'0'0'133'16,"0"0"-25"-16,0 0-47 15,0 0-4-15,0 0 12 16,0 0-23-16,0 0-5 16,0 0-12-16,-2-20-3 15,2 20-9-15,0 0-7 16,0 0-6-16,0 0-4 15,0 0-1-15,-1 0-3 16,1 0-1-16,0 0-12 0,0 13 10 16,0 2 1-16,4 7 5 15,2 0 1-15,-2-5 0 16,2-3-1-16,-3-5-4 16,-3-6-6-16,1-3-6 15,1 0 17-15,3-14 10 16,3-10-10-16,-4-6-76 15,0-1 72-15,-4 5 4 16,0 4 0-16,-16 3-1 16,-2 4-1-16,-1 5-5 15,2 3 7-15,4 4-1 16,5 2 0-16,3 1 1 16,3 0-4-16,2 0-11 0,0 1 6 15,0 7 0-15,15-3-3 16,7 0 12-16,11-4 1 15,6-1 4-15,1 0 0 16,2 0 0-16,-2-1-3 16,-1-6-1-16,-3 2 0 15,-1-2-1-15,-2 2 1 16,-3-1 0-16,1 0 0 16,-4 1 1-16,-4-1 0 15,-4 1 6-15,-1 2-2 16,-3 0-3-16,1 0-1 15,-4-1 2-15,-1 0 4 16,-4 3 9-16,-4-1-2 0,-2 2 3 16,-1 0 4-16,0 0-4 15,0 0-5-15,0 0-5 16,0 0-2-16,0 0-5 16,0 0-1-16,0 0 0 15,0 0 0-15,0 0-3 16,0-1 2-16,0 1-1 15,0 0 0-15,0 0 2 16,0 0 1-16,0 0 0 16,0 0-1-16,0 0 4 15,0 0-4-15,0 0-7 16,0 0-1-16,0 15 1 16,2 8 6-16,1 7-3 0,-1 9 1 15,-2 7 2-15,1 6 1 16,-1 2-1-16,0 4 1 15,0 0 1-15,0-4 0 16,0-6-1-16,0-10 2 16,0-10-1-16,0-14-1 15,0-6 2-15,0-7-1 16,0-1 1-16,0 0 0 16,0 1-2-16,0 3 0 15,0 2-2-15,0 5 2 16,-6 2 2-16,1 1-2 15,-2 0-4-15,1 1-31 16,2-1-22-16,2-1-18 0,1-4-23 16,1-7-31-16,0-2-120 15,3-11 46-15</inkml:trace>
  <inkml:trace contextRef="#ctx0" brushRef="#br0" timeOffset="-207848.15">7932 12530 514 0,'0'0'63'0,"0"0"53"16,0 0-109-16,0 0-7 15,0 0 1-15,88-55 6 16,-62 42 11-16,-2-2 14 16,-2 1 5-16,-2 2-12 15,-1-1-6-15,0 2-1 16,5 3-14-16,4-1-2 16,7 1-2-16,-1 2-1 15,2-1-2-15,1 2-10 16,2-1-23-16,-2 0-35 15,-1 3-48-15,-9-3-65 16,-15 2-146-16</inkml:trace>
  <inkml:trace contextRef="#ctx0" brushRef="#br0" timeOffset="-207064.51">8520 12279 326 0,'0'0'98'16,"0"0"18"-16,0 0-27 15,0 0-22-15,0 0-33 16,0 0 13-16,-58-28-11 0,58 18-4 16,0-3-14-16,15-4-11 15,6-1-4-15,7 0 1 16,4 1-3-16,-1 2 0 16,-1 6 1-16,-5 5-1 15,-1 4-2-15,-2 0-2 16,-8 8-1-16,-1 12-4 15,-10 4-12-15,-3 3 3 16,0 4 6-16,-16-2 3 16,1-1 4-16,0 0 3 15,5-6-1-15,3-3 2 16,3-2-5-16,1-5-5 0,3-2-14 16,0-3 1-16,0-3 6 15,13 1 11-15,1-3 2 16,2 0 4-16,1-1 0 15,-1 4 11-15,3 2-2 16,-4 2-5-16,-3 5-4 16,-3 5-1-16,-6 2 1 15,-3 7-1-15,-3 2 1 16,-15 1 5-16,2-4 1 16,-2-5-3-16,3-7 0 15,-5-3 0-15,0-4-1 16,0-5 2-16,0-3 1 15,9 0 6-15,2 0 16 0,6-1-11 16,3-7-16 0,0-3-18-16,19-3-90 0,8-7-84 15,5-3-141-15</inkml:trace>
  <inkml:trace contextRef="#ctx0" brushRef="#br0" timeOffset="-206699.14">9075 12276 499 0,'0'0'167'0,"0"0"-46"15,0 0-70-15,0 0-38 16,0 0-13-16,0 0-4 16,-75 34 1-16,66-3-1 0,3 0 1 15,4 2 0-15,2 0-1 16,0-3 4-16,0-3 3 15,10-7-2-15,5-7 0 16,3-12 0-16,7-1 1 16,-2-13 10-16,-1-12 6 15,-2-2 8-15,-7-1 12 16,-9 1-7-16,-4 1-2 16,0-1-3-16,-13 1-15 15,-14 1-6-15,-4 5-4 16,-1 4 2-16,7 7-1 15,13 4-2-15,7 5 0 16,2 0-63-16,3 17-84 0,0 7 94 16,0 2-82-16,3-9-49 15</inkml:trace>
  <inkml:trace contextRef="#ctx0" brushRef="#br0" timeOffset="-206558.4">9112 12386 624 0,'0'0'123'0,"0"0"-9"16,0 0-47-16,0 0-13 15,0 0-54-15,0 0-12 16,-8-15-163-16,9 24-37 0</inkml:trace>
  <inkml:trace contextRef="#ctx0" brushRef="#br0" timeOffset="-73646.55">7121 13762 130 0,'0'0'54'0,"0"0"-15"0,0 0-33 16,0 0 7-16,0 0-1 15,0 0-4-15,0 0 9 16,0 0 57-16,-14-19-50 15,7 16 9-15,1 3-2 16,2 0-26-16,-1 0 3 16,2 0 4-16,-1-2-10 15,2 2-1-15,-2-1 0 16,1-1 3-16,0 0 15 16,0 2-9-16,1 0 41 15,2 0-17-15,0-3-5 0,0 3-5 16,0 0-2-1,0 0-10-15,0 0-8 16,0 0-4-16,0 0 1 0,2-3 0 16,16-6 4-16,3-5 9 15,7-3 17-15,2 1 0 16,3 0-6-16,3 1-7 16,4 1-12-16,-1 3 0 15,1 1 1-15,-3 2-5 16,-3 1-1-16,-2 1 0 15,-4 2 1-15,-4 2-2 16,-11 0 0-16,-5 2 0 16,-8 0 0-16,0 0 0 15,0 0-1-15,0 0 2 16,0 0-1-16,0 7 0 0,-6 14 0 16,-5 9 3-16,0 8-3 15,2 6 0-15,1 5-4 16,-1 3 4-16,2 5 0 15,1 5-1-15,-2 3 1 16,-1 3 1-16,0-7-1 16,2-4 1-16,-1-10 0 15,1-9-1-15,0-9-4 16,2-8-22-16,1-5-12 16,-1-9-32-16,2-7-71 15,-2-10-126-15</inkml:trace>
  <inkml:trace contextRef="#ctx0" brushRef="#br0" timeOffset="-73445.55">7185 14050 657 0,'0'0'116'16,"0"0"-39"-16,0 0-68 15,0 0-9-15,0 0 0 16,0 0 3-16,54-3 4 15,-11-1 6-15,9-7-4 16,10-5-4-16,1-2-5 16,5-5-37-16,2 1-21 15,-8-2-100-15,-8 0-110 0</inkml:trace>
  <inkml:trace contextRef="#ctx0" brushRef="#br0" timeOffset="-72710.74">7804 13757 546 0,'0'0'140'16,"0"0"-32"-16,0 0-62 15,0 0-33-15,0 0-4 16,0 0-2-16,-18-73-2 0,32 60-2 16,7 0-2-16,-1 3-1 15,0 3 1-15,0 4-1 16,0 3-4-16,-2 0 2 15,-3 16-5-15,-6 6 3 16,-6 6-19-16,-3 3 9 16,0 2 8-16,-9 2-4 15,-3-1-2-15,0-5-1 16,5-3 0-16,2-2 6 16,2-2 6-16,0-5 0 15,3 0 0-15,0-5 0 16,0 1-1-16,0-4 2 0,0 3 0 15,3 0 0-15,6 1 2 16,2 1 0-16,0 2 0 16,-2-2-1-16,-1-3 1 15,-3-1-2-15,-5 0 0 16,0 2 1-16,0 3 6 16,-13 0-1-16,-4 2 0 15,-1-2-1-15,-5-2-3 16,1-3 1-16,1-4-2 15,3-3 3-15,12-3-2 16,6 0-4-16,8-19-79 16,22-6-153-16,10-6-149 15</inkml:trace>
  <inkml:trace contextRef="#ctx0" brushRef="#br0" timeOffset="-72380.82">8189 13922 481 0,'0'0'148'16,"0"0"-27"-16,0 0-25 16,0 0-73-16,0 0-23 15,0 0 0-15,-30 50-3 16,30-27 3-16,2 0 2 16,11-2-1-16,5-4-1 15,2-4 0-15,3-9-4 16,4-4-2-16,1-2-2 0,-2-16-1 15,-4-5 0 1,-9-1 9-16,-8-1 4 0,-5 2 3 16,-10 1 10-16,-20 3 3 15,-10 2-7-15,-1 5-6 16,8 4-1-16,13 4 5 16,12 4-11-16,8 0-2 15,8 10-85-15,22 6 27 16,8-4-102-16,5-4-315 15</inkml:trace>
  <inkml:trace contextRef="#ctx0" brushRef="#br0" timeOffset="-72146.93">8510 13888 514 0,'0'0'294'16,"0"0"-185"-16,0 0-75 15,0 0-34-15,0 0-8 16,0 0 8-16,64-24 3 16,-31 14-3-16,1-3 3 15,-1-1-3-15,4-3-7 16,-1-2-14-16,-8 0 3 16,-4 2-28-16,-9 6-56 15,-14 0-92-15,-1 5-91 16</inkml:trace>
  <inkml:trace contextRef="#ctx0" brushRef="#br0" timeOffset="-71947.67">8602 13718 482 0,'0'0'239'0,"0"0"-103"16,0 0-44-16,0 0-40 16,0 0-44-16,0 0-8 15,-3-11-8-15,3 20-1 16,0 16 6-16,5 10 1 15,-2 5 4-15,-2 10-1 16,-1 3 2-16,0 5-3 16,-9 2-22-16,-4-4-33 15,4-7-55-15,4-16-157 0</inkml:trace>
  <inkml:trace contextRef="#ctx0" brushRef="#br0" timeOffset="-62906.39">8990 13631 195 0,'0'0'93'0,"0"0"19"0,0 0-36 15,0 0 10-15,0 0 12 16,0 0-28-16,0 0-9 15,-13-51-23-15,13 50-11 16,0 0-14-16,0 1 4 16,0 0-4-16,0 0-3 15,0 0-10-15,0 0-1 16,0 0-5-16,0 14-4 16,0 9 10-16,0 15-2 15,0 10 2-15,-5 8 0 16,-1 4 2-16,3 3-1 15,0-7 0-15,3-5 1 16,0-6-2-16,0-11-2 0,0-13-6 16,5-8-8-16,4-10 9 15,2-3-2-15,6-10-10 16,-1-10-91-16,-4-3-34 16,-6 3-109-16</inkml:trace>
  <inkml:trace contextRef="#ctx0" brushRef="#br0" timeOffset="-62406.01">9214 13718 462 0,'0'0'130'15,"0"0"-19"-15,0 0-72 16,0 0-34-16,0 0-5 16,0 0-9-16,-6 3 9 15,6 9 4-15,0 10 17 16,0 5 2-16,1 6-7 15,5 4-5-15,3 5-4 0,1 2-3 16,1-1-1 0,0-1 0-16,6-6 1 0,1-9-1 15,3-15-3-15,11-12-6 16,8-19-8-16,5-24-16 16,1-13-9-16,-11-5 39 15,-13 1 25-15,-17 3 46 16,-5 3-8-16,-16 7-16 15,-18 6-16-15,-10 14-2 16,-8 11-27-16,-2 11-1 16,10 5-2-16,11 5-6 15,15 16-30-15,10 11-20 0,8 5 4 16,2 6-41 0,18-4-37-16,13-13-179 0</inkml:trace>
  <inkml:trace contextRef="#ctx0" brushRef="#br0" timeOffset="-62162">9721 13757 791 0,'0'0'100'0,"0"0"-69"15,0 0-31-15,0 0-10 16,0 0 5-16,0 0 4 0,40-7 2 16,-15 7-1-16,5 0 1 15,0-4-2-15,-3 1-24 16,-7 3-49-16,-6 0-59 16,-8 3-57-16,-6 8-184 15</inkml:trace>
  <inkml:trace contextRef="#ctx0" brushRef="#br0" timeOffset="-61973.46">9721 13987 604 0,'0'0'233'16,"0"0"-160"-16,0 0-36 0,0 0-36 16,0 0-1-16,0 0 0 15,17 22 1-15,2-22 0 16,3 0-1-16,2 0-15 15,6-5-31-15,-2-12-65 16,-4 1-127-16</inkml:trace>
  <inkml:trace contextRef="#ctx0" brushRef="#br0" timeOffset="-61207.98">10094 13607 26 0,'0'0'522'0,"0"0"-383"0,0 0-35 15,0 0-51 1,0 0-38-16,0 0-15 0,-35-19-3 16,35 19 0-1,0 0-5-15,0 0 7 0,14 5 1 16,8 2 2-16,8-2-1 16,4-1 2-16,5-4-3 15,1 0 0-15,-5 0 0 16,-10 0-2-16,-5 0 2 15,-9-5 0-15,-6 4 2 16,-4 1 1-16,1 0-3 16,-2 9-9-16,0 20 9 15,0 12 1-15,-12 7-1 16,-9 13 1-16,-3 0 0 0,2 4 0 16,1 2 1-16,0-1-1 15,5-7-1-15,6-11 1 16,5-10-1-16,2-15 0 15,3-6 0-15,0-7-8 16,0-6-28-16,0-4-24 16,0-4 53-16,0-17-275 15</inkml:trace>
  <inkml:trace contextRef="#ctx0" brushRef="#br0" timeOffset="-61016.42">10030 14009 602 0,'0'0'117'0,"0"0"-17"0,0 0-84 16,0 0-16-16,0 0 5 16,89-29 2-16,-55 26 8 15,-1-2 2-15,0 1-8 16,-2 3-4-16,-1-1-5 16,-3 2 0-16,0 0-15 15,-2-1-37-15,0-3-82 16,-5-5-72-16</inkml:trace>
  <inkml:trace contextRef="#ctx0" brushRef="#br0" timeOffset="-60426.31">10561 13595 769 0,'0'0'133'0,"0"0"-56"16,0 0-69-16,0 0-8 15,0 0-15-15,0 0 15 16,0 106 0-16,0-46 1 16,0 4 0-16,0 2 2 15,0-10-2-15,0-5-2 16,0-10-3-16,11-14-26 15,5-14-2-15,7-13 7 16,8-12 20-16,4-22 5 16,-2-8 0-16,-9-2 8 15,-12 1 8-15,-8 3 1 16,-4 5 4-16,0 8 19 0,0 11-10 16,0 10-10-16,0 6-20 15,0 0-4-15,0 11-21 16,0 15 11-16,0 8 14 15,0 6 0-15,0 2 1 16,0 3-2-16,0-2 1 16,3 2-16-16,3-4-27 15,3-8-27-15,10-13-83 16,5-17-85-16</inkml:trace>
  <inkml:trace contextRef="#ctx0" brushRef="#br0" timeOffset="-60141.58">10991 13889 98 0,'0'0'726'0,"0"0"-603"16,0 0-72-16,0 0-51 15,0 0-15-15,0 0 15 16,-18 82 1-16,18-49-1 16,0-5-3-16,0-6 1 15,7-5-13-15,6-12-11 16,1-5 1-16,8-14 25 15,3-16 0-15,-2-8-4 16,-7 2 3-16,-10-5 1 16,-6 4 14-16,-6 3 15 15,-25 0-9-15,-20 13-4 0,-15 13-16 16,-6 8-3 0,12 22-36-16,21 10-13 0,27 5-92 15,12-5-89-15</inkml:trace>
  <inkml:trace contextRef="#ctx0" brushRef="#br0" timeOffset="-59175.78">9011 14327 49 0,'0'0'251'0,"0"0"-157"16,0 0 32-16,0 0-65 15,0 0-22-15,0 0-13 16,-21-11-8-16,21 11-3 16,0 0 6-16,0 0 6 15,0 0-8-15,0 0-9 16,12 0 10-16,6 0-1 16,4 0-10-16,10 0-5 15,8-5-2-15,9-5-1 16,11-2 1-16,10-5-2 15,1-2-5-15,-3 0-9 0,-9 0 4 16,-14 5 9-16,-17 3-7 16,-14 5-10-16,-7 5-14 15,-7 1-27-15,-10 1-108 16,-22 12-146-16</inkml:trace>
  <inkml:trace contextRef="#ctx0" brushRef="#br0" timeOffset="-58957.69">9391 14347 500 0,'0'0'100'0,"0"0"-23"16,0 0-66-16,0 0-9 15,0 0 9-15,0 0 0 16,-28 101 0-16,25-69 0 15,0 4-6-15,3-4 1 16,0-2-6-16,0-4-1 16,0-12-69-16,7-7-102 15</inkml:trace>
  <inkml:trace contextRef="#ctx0" brushRef="#br0" timeOffset="-58343.59">9218 14425 336 0,'0'0'104'0,"0"0"-8"16,0 0-25-16,0 0-19 15,0 0-27-15,0 0-25 16,18-37-3-16,10 28 3 16,4 2 0-16,-1-1 8 15,-1 3 10-15,0 3-2 16,4 2-5-16,2 0-8 16,4 0-2-16,0 7 0 15,-7 4 0-15,-5 3-1 16,-8 0-1-16,-8 3 1 15,-8 0-1-15,-4 7 1 16,-4 2 1-16,-20 3 6 0,-4-2-4 16,-12 3 1-16,-4-2-1 15,-5-3-3-15,-3-3-4 16,-2-6-15-16,1-8 10 16,11-5 2-16,6-3 7 15,10 0 1-15,13-5 17 16,7-6 1-16,6 0-19 15,0 0-10-15,15 2-64 16,10-4-114-16,2-1-254 16</inkml:trace>
  <inkml:trace contextRef="#ctx0" brushRef="#br0" timeOffset="-58180.11">9375 14601 614 0,'0'0'155'16,"0"0"-36"-16,0 0-33 16,0 0-57-16,0 0-29 15,0 0-49-15,-23-12-68 16,28 12-47-16,-2 0-299 16</inkml:trace>
  <inkml:trace contextRef="#ctx0" brushRef="#br0" timeOffset="49652.76">6516 14936 229 0,'0'0'60'0,"0"0"23"16,0 0 0-16,0 0-4 16,0 0 9-16,0 0-32 15,0 0 19-15,-62 0-45 16,56 0-13-16,3-3-3 16,0 3 6-16,0-3-14 15,2 3 11-15,-2 0-9 16,3 0-4-16,0 0-4 15,0 0 0-15,3-1-5 16,18-2 2-16,12-2 2 16,14-5 1-16,10-4-8 15,4-1 4-15,-1-4 3 16,-2 2-2-16,-16 3 2 16,-12 6 1-16,-11 1 0 0,-13 5 0 15,-5 2 1-15,-1 0 3 16,0 0-2-16,0 0-2 15,0 4-10-15,0 16 4 16,0 13 6-16,-10 11 0 16,-3 9 0-16,4 6-1 15,1 6 1-15,4 0 1 16,4-3 3-16,0-6-3 16,0-7 2-16,0-12-2 15,0-8 2-15,4-9-3 16,-4-4 1-16,3-2 2 15,-3-1-3-15,0 1-10 0,0 1-46 16,0-3-50-16,-13-3-80 16</inkml:trace>
  <inkml:trace contextRef="#ctx0" brushRef="#br0" timeOffset="49880.07">6544 15236 610 0,'0'0'22'16,"0"0"32"-16,0 0-54 0,0 0 0 15,0 0 22 1,80-16 38-16,-38 12-9 0,9-5-23 16,7-2-7-1,8-3-15-15,4-3-2 0,3 0-4 16,-5 1-31-16,-5-1-104 15,-15-1-82-15</inkml:trace>
  <inkml:trace contextRef="#ctx0" brushRef="#br0" timeOffset="50582.94">7128 14853 506 0,'0'0'75'0,"0"0"78"15,0 0-79-15,0 0-48 16,0 0-26-16,0 0-1 16,-5 31 1-16,6-6 10 15,11 5 2-15,-2 6-5 16,-2 1-3-16,5 2-1 16,-5 5-1-16,1-2 1 15,1-2-2-15,2-4-1 0,9-9-15 16,0-13-57-1,12-14-21-15,-2 0-10 0,2-21-44 16,-6-11-29-16,-8-1 176 16,-11-2 0-16,-8-1 42 15,0 2 57-15,-6 5 11 16,-7 9 4-16,2 7-8 16,3 9-37-16,4 4-39 15,4 1-30-15,-2 18-8 16,2 8 5-16,0 7-1 15,0 5 4-15,0 5 5 16,2 2 2-16,2-3-4 16,4-5 1-16,2-4-1 15,4-6-1-15,3-7-2 16,2-4-4-16,4-10-67 16,4-7-51-16,4-4-66 15</inkml:trace>
  <inkml:trace contextRef="#ctx0" brushRef="#br0" timeOffset="50881.85">7567 15266 577 0,'0'0'240'16,"0"0"-140"-16,0 0-99 15,0 0-1-15,0 0 0 16,-12 86 2-16,12-55 0 16,2-6-2-16,3-7 2 15,3-3-2-15,0-5 0 16,-1-6-2-16,5-4-5 0,1 0-17 15,7-23 17 1,-1-9-59-16,-1-7 19 0,-12 0 47 16,-6 2 20-16,-11 3 23 15,-24 6-24-15,-16 9-4 16,-4 14-14-16,10 5-2 16,12 5-15-16,18 14-9 15,15 6-47-15,1 2-26 16,27-6-45-16,9-9-258 15</inkml:trace>
  <inkml:trace contextRef="#ctx0" brushRef="#br0" timeOffset="51100.91">7895 15333 462 0,'0'0'153'0,"0"0"-58"16,0 0-72-16,0 0-20 16,0 0-2-16,0 0 2 15,12 18-1-15,16-18 5 16,16-10 11-16,9-8-18 16,6 0-19-16,-3 1-27 15,-11 1-50-15,-15 6-93 16</inkml:trace>
  <inkml:trace contextRef="#ctx0" brushRef="#br0" timeOffset="51323.96">7846 15132 686 0,'0'0'185'15,"0"0"-125"-15,0 0-56 16,0 0-4-16,0 0-3 15,0 0 2-15,31 13 1 16,-13 14 0-16,-2 5 0 16,4 7 1-16,-2 3 3 15,0 2-4-15,-4-2-1 16,2-1-41-16,-6-9-72 0,2-13-169 16</inkml:trace>
  <inkml:trace contextRef="#ctx0" brushRef="#br0" timeOffset="58608.21">8373 15176 213 0,'0'0'189'0,"0"0"-118"16,0 0 5-1,0 0 0-15,0 0-26 0,0 0-18 16,0 0-2-16,-53-25-5 16,43 20 4-16,3 0-4 15,3 2-4-15,0 0-7 16,1 1-6-16,1 1-5 15,1-2-2-15,1 3 0 16,0 0 0-16,0 0 0 16,0 0 1-16,0-4-1 15,0-1-1-15,3-3 0 16,10-4-3-16,8 2 3 16,0-2 0-16,3 2 0 15,0 0-1-15,-2 3 1 16,-4 1 0-16,-3 3 0 0,-3 3-1 15,-3 0-1-15,-2 6-1 16,-4 16-2-16,-3 11 4 16,0 10 1-16,-19 10 1 15,-8 2-1-15,-1-4 3 16,4-7-3-16,0-15 0 16,11-10 2-16,4-7-2 15,3-5 1-15,4-4-1 16,2 0 0-16,0-3-5 15,0 0-2-15,14 0 1 0,11-9 6 16,14-9-4-16,10-5-5 16,11-5-10-1,5-5-2-15,4-8 10 16,-1 1-3-16,-11 3 12 0,-14 6 2 16,-16 9 1-16,-15 6 23 15,-10 8 41-15,-2 4-43 16,-2 4 0-16,-16 0-22 15,-6 14-5-15,-4 15 5 16,5 6-3-16,10-1 1 16,9 4 2-16,4-2-3 15,3-1 2-15,15-2 1 16,7-1 0-16,5-8 4 0,7-10-4 16,6-13 3-1,1-1-2-15,2-25-1 0,0-16 0 16,-3-7-1-16,-11-1 1 15,-13 1 1-15,-16 9 0 16,-3 3 5-16,-18 9 2 16,-21 9-1-16,-17 7-1 15,-14 11-6-15,0 0 0 16,12 14-5-16,20 6-17 16,26 8 2-16,12 5-31 15,8 1-69-15,23-4-68 16</inkml:trace>
  <inkml:trace contextRef="#ctx0" brushRef="#br0" timeOffset="61453.97">8238 15640 199 0,'0'0'101'16,"0"0"-37"-16,0 0 19 15,0 0-21-15,0 0-11 0,0 0-26 16,0 0-11-16,-26-3-10 16,26 3-4-16,0 0 0 15,0 0 7-15,7-3 18 16,11 2-2-16,10-3 0 16,14-2-1-16,10-5 1 15,12-3 3-15,11-1-3 16,11-3-14-16,8-2-4 15,3-3-1-15,-1 1-3 16,-7 0-1-16,-14 2-1 16,-16 3 1-16,-20 6-6 15,-18 10-12-15,-21 1-59 16,-14 12-127-16,-38 11-198 16</inkml:trace>
  <inkml:trace contextRef="#ctx0" brushRef="#br0" timeOffset="62081.53">8641 15724 568 0,'0'0'91'15,"0"0"-86"-15,0 0 13 16,-7 104 4-16,-7-60-11 16,-2 1-1-16,1-1-5 15,0-2-3-15,4-5-1 16,1-7 2-16,-2-5-1 16,5-8-2-16,2-9-1 15,2-7-14-15,2-1 0 16,1-6 3-16,0-22-32 15,0-11-21-15,11-11-5 0,8-6 19 16,0 2 49-16,0 9 2 16,-2 7 6-16,-3 10-3 15,-4 7 0-15,0 10 7 16,-4 4 18-16,0 7 32 16,-5 0-39-16,4 0-19 15,1 16 16-15,0 5 18 16,5 8-11-16,-3 3 3 15,1 4-13-15,0 3-10 16,1 4-1-16,-2-4 0 16,-3-3-2-16,-1-9-2 0,-1-8-22 15,-3-9-19-15,0-8-34 16,0-2 5-16,0-2-8 16,-7-15-283-16</inkml:trace>
  <inkml:trace contextRef="#ctx0" brushRef="#br0" timeOffset="62269.99">8583 15916 563 0,'0'0'139'0,"0"0"-118"16,0 0-18-16,0 0 16 16,0 0 36-16,0 0-17 15,61-5-10-15,-37-6 0 0,2 2-19 16,3-2-6-16,-1 0-3 15,1 1-33-15,-10-4-84 16,-9-3-238-16</inkml:trace>
  <inkml:trace contextRef="#ctx0" brushRef="#br0" timeOffset="63047.71">9314 15340 327 0,'0'0'151'16,"0"0"-75"-16,0 0-21 16,0 0-35-16,0 0-11 15,0 0-8-15,-6-2 2 0,6 1 11 16,10-3 40-16,13-4-11 15,5 1-31-15,3-3-12 16,4 2-4-16,-1 2-56 16,-4 0-31-16,-6 4-33 15,-9 2-82-15</inkml:trace>
  <inkml:trace contextRef="#ctx0" brushRef="#br0" timeOffset="63252.49">9348 15487 470 0,'0'0'42'0,"0"0"67"15,0 0-29-15,0 0-18 16,100-9-33-16,-70-4-16 16,4-4-4-16,-3 1-3 15,1-1-6-15,-6 2-3 16,-9 3-105-16,-14 2-138 15</inkml:trace>
  <inkml:trace contextRef="#ctx0" brushRef="#br0" timeOffset="64037.61">9688 15086 366 0,'0'0'130'0,"0"0"-51"15,0 0-9-15,0 0-41 16,0 0-4-16,0 0-9 16,-13 0-1-16,13 0 9 15,0 1-14-15,6 0-7 16,16-1 10-16,11 0 2 16,4 0-6-16,8-5-5 15,-2-7-2-15,-3 2 0 16,-7-2 0-16,-8 7 0 15,-8 1-2-15,-4 4-2 16,-7 0 0-16,-6 9-2 16,0 17-1-16,-5 11 5 0,-16 9 3 15,-2 9 0-15,1 4-3 16,4 1 1-16,5-6 0 16,5-7-1-16,5-5 1 15,3-9 0-15,0-8-1 16,0-8 0-16,0-10-7 15,0-5-27-15,0-2-13 16,0 0 16-16,7-20-68 16,2-7-73-16,-8-2-158 15</inkml:trace>
  <inkml:trace contextRef="#ctx0" brushRef="#br0" timeOffset="64217.8">9805 15351 551 0,'0'0'64'0,"0"0"-52"16,0 0 34-16,0 0 10 16,0 0 11-16,98-17-34 15,-70 6-18-15,5-1-8 16,3-3-7-16,1-2 0 16,1 0-57-16,-6-1-70 15,-3 0-87-15</inkml:trace>
  <inkml:trace contextRef="#ctx0" brushRef="#br0" timeOffset="65001.9">10144 15045 561 0,'0'0'165'16,"0"0"-70"-16,0 0-91 15,0 0-1-15,0 0 0 0,0 0 18 16,3 100-2-16,8-62 3 15,2 6 2-15,-4 5-14 16,-1 0-4-16,-1 0-1 16,2-7-2-16,2-8-3 15,1-9-2-15,2-9-26 16,5-12-1-16,0-4-7 16,0-8 20-16,-2-15 6 15,-7-4 3-15,-7-2 7 16,-3-2 5-16,0-1 13 15,-9 3 11-15,-1 4 7 16,-1 9-15-16,1 6-15 16,4 7-6-16,3 3-1 0,0 0-5 15,1 0-26-15,2 0 8 16,0 4 4-16,6-1-11 16,20-3 5-16,6 0 3 15,6-14 8-15,2-4 15 16,-5-3 0-16,-3 5 2 15,-8 3-1-15,-12 5 10 16,-6 5 5-16,-6 3 20 16,0 0-36-16,-2 17 1 15,-10 9-1-15,-2 6 2 16,0 2-1-16,6-1 1 16,1-1 0-16,7-7-2 0,0-2 0 15,0-8 0 1,13-6 0-16,7-7-2 0,5-2 1 15,4-13-1-15,-2-11 2 16,-7-6 0-16,-5-2 0 16,-4 1 3-16,-7-1 2 15,-4 3 13-15,0 3 18 16,-22 3 0-16,-13 9-16 16,-9 10-11-16,1 4-9 15,5 10-7-15,9 18-40 16,12 0-59-16,11-3-107 15,6-6-248-15</inkml:trace>
  <inkml:trace contextRef="#ctx0" brushRef="#br0" timeOffset="66432.73">10219 15009 164 0,'0'0'112'0,"0"0"-26"0,0 0-24 15,0 0-23-15,0 0 6 16,0 0-19-16,-24 0 1 16,21 0 7-16,0 0 0 15,2 0-13-15,-2 0-16 16,0 5-4-16,-2 6-1 15,-5 6 16-15,1 3 8 16,-3 2-1-16,0 6-5 16,0-3-13-16,0 3-1 15,2 4-1-15,0 1-2 16,6 3 1-16,0 3-1 16,2-2 0-16,2 1-1 15,0-2-7-15,0-7-37 0,0-4 5 16,2-5 16-16,6-6 6 15,2-3 13-15,3-3-2 16,4-3-1-16,2-4-25 16,-2-1-14-16,-4 0 30 15,-6 0 15-15,-1 0-33 16,0 0-8-16,0-1 16 16,2-5 25-16,-1-1-37 15,2-4-31-15,3 1 37 16,-2-6 24-16,0 1 1 15,1-3 7-15,-3 3 22 16,-2 1 57-16,-3 2-8 0,-2 0 18 16,-1 0-28-16,0 1 28 15,0 0-61-15,0 0-1 16,0 1-3-16,-1 2-19 16,-1 2-5-16,1 1 0 15,-1 2-24-15,1 0 23 16,-5 2-5-16,-3 1 6 15,-8 0 0-15,-5 0 0 16,-2 0 8-16,-1 0 5 16,-1 0-1-16,7 0 11 15,5 0-5-15,4 0-5 16,4 0-2-16,0-3-4 16,3-2-4-16,0 4-1 15,1-1-1-15,0 2-1 16,-1 0 0-16,0 0-1 0,-4 5-2 15,-1 6 1-15,5 0 0 16,-2-1-9-16,4 0-20 16,1-2-12-16,0 0-23 15,0-2-66-15,6-3-196 16</inkml:trace>
  <inkml:trace contextRef="#ctx0" brushRef="#br0" timeOffset="66589.88">10053 15394 446 0,'0'0'126'16,"0"0"25"-16,0 0-48 0,0 0-35 15,0 0-13-15,0 0-18 16,-31-2-37-16,31 2-12 16,8 0-82-16,-1 5-111 15</inkml:trace>
  <inkml:trace contextRef="#ctx0" brushRef="#br0" timeOffset="120141.14">6171 16293 219 0,'0'0'89'0,"0"0"-20"16,0 0-56-16,0 0 32 15,0 0-21-15,0 0 23 16,0 0-11-16,-18-19 16 15,17 16 38-15,-2-2-47 16,1 3-6-16,-1-1 9 16,3 2-37-16,-3 0 3 15,3 1-12-15,0 0 0 16,0 0-4-16,-3 0-9 16,3 0-5-16,0 2 0 15,0 3 7-15,0 0-34 0,0 0 18 16,3-4-5-1,12-1 24-15,4 0 8 0,5 0 1 16,4 0 1-16,4 0 5 16,2-3-3-16,4 2-2 15,-1-1 0-15,-1 1 3 16,-6 0-1-16,-9 1-2 16,-5-3 4-16,-9 3 10 15,-4 0 17-15,-3 0 4 16,0 0-17-16,0 0-20 15,0 0-5-15,0 17 5 16,0 8-2-16,0 11 4 16,-7 3-1-16,-5 4 1 15,5 3 1-15,0-1 1 16,1 2 0-16,2-3-1 0,-2 1-2 16,-1-2 1-16,-1-6 1 15,-1-2-1-15,2-9-1 16,4-9-1-16,3-6-19 15,0-8-35-15,0-3-37 16,0-17-101-16</inkml:trace>
  <inkml:trace contextRef="#ctx0" brushRef="#br0" timeOffset="120380.44">6232 16532 485 0,'0'0'83'15,"0"0"-6"-15,0 0-49 16,0 0-26-16,0 0 8 16,0 0 27-16,8 29 2 15,23-29 26-15,6 0-22 16,9-7-19-16,9-7-16 16,1-6-3-16,8-7-3 15,-2-1-2-15,-2-4-12 16,-3 5-39-16,-9 7-77 15,-20 1-55-15</inkml:trace>
  <inkml:trace contextRef="#ctx0" brushRef="#br0" timeOffset="121245.58">6909 16211 447 0,'0'0'154'0,"0"0"-46"16,0 0-16-16,0 0-50 16,0 0-32-16,0 0-9 15,-7 18 1-15,-1 7 6 16,-2 9 5-16,1 8-4 15,1 5 8-15,5 2-11 16,3-1 0-16,0 2-4 16,0-1 0-16,2-1 0 15,5-3 2-15,1-4-3 16,5-5-1-16,-2-10-1 0,1-7-11 16,6-13-18-1,4-6 12-15,1-13 8 0,0-16 1 16,-5-7 3-16,-6 0 6 15,-9 2 22-15,-3 8-3 16,0 4-11-16,-8 8-8 16,-9 8-1-16,-4 1-36 15,-3 2 15-15,2-1 1 16,5 2 6-16,7-5 13 16,10-1 0-16,0-4-10 15,22-7-20-15,8-2 19 16,6 0 13-16,-2 3 6 15,-2 5 10-15,-6 4 3 0,-5 6-15 16,-7 3-4-16,-4 0-4 16,-6 10 2-16,-2 9 0 15,-2 5 4-15,0 5 3 16,0 5-5-16,-5 3 2 16,2-2-2-16,0-2 1 15,3-7 0-15,0-7-1 16,0-9-1-16,17-10-7 15,10-3 8-15,10-27 8 16,9-12-2-16,1-8-4 16,-6 3 16-16,-13 3 25 15,-14 7-14-15,-14 7 11 0,0 6 10 16,-22 8-4 0,-17 8-31-16,-19 8-15 0,-16 22-21 15,-4 17-69-15,13 2-104 16,25-7-142-16</inkml:trace>
  <inkml:trace contextRef="#ctx0" brushRef="#br0" timeOffset="122211.36">7582 16658 238 0,'0'0'136'0,"0"0"-87"16,0 0 13-16,0 0 26 16,0 0 11-16,0 0-22 15,0 1-18-15,0-1-25 16,12 0-20-16,10-3-10 15,10-2-4-15,8-5 1 0,8 0-2 16,5-1-2-16,1-2-33 16,-6 1-31-16,-2 1 19 15,-12 5 0-15,-8 1-15 16,-13 3 16-16,-10 2-18 16,-3 0-74-16,0 0-76 15</inkml:trace>
  <inkml:trace contextRef="#ctx0" brushRef="#br0" timeOffset="122468.69">7813 16436 601 0,'0'0'207'0,"0"0"-113"16,0 0-38-16,0 0-51 15,0 0-5-15,0 0-7 16,-16 25 5-16,16 5 1 16,10 10 1-16,-1 3 0 15,2 4 3-15,-1 2-2 16,-3 0-1-16,-4-2-15 16,-1-2-52-16,-2-12-69 15,0-13-163-15</inkml:trace>
  <inkml:trace contextRef="#ctx0" brushRef="#br0" timeOffset="130971.73">8219 16493 258 0,'0'0'113'0,"0"0"3"16,0 0-56-16,0 0 10 16,0 0-15-16,0 0-2 0,0 0 24 15,-17-51-28-15,17 42-4 16,-1 2-28-16,1 3 7 16,-2 1-9-16,2 3-6 15,0 0-7-15,0 0-2 16,0 0-5-16,11-3-15 15,10 1 13-15,3 0 6 16,-2 2 1-16,-1 0-1 16,-7 7-1-16,5 10 2 15,-9 6-2-15,-4 7-3 16,-6 6 3-16,0 5-6 16,-10-4-9-16,-7-4-8 15,-2-11-3-15,4-7 18 16,2-6 10-16,-1-6 1 15,1-1 7-15,2-2 9 0,5 0-1 16,6 0-5-16,0-8-11 16,20-6-3-16,20-8-43 15,11-6 3-15,10 0-16 16,3-3-2-16,3 0 50 16,-10 1 11-16,-12 2 7 15,-13 6 12-15,-14 8 35 16,-13 4 34-16,-5 5 10 15,0 3-53-15,0 2-26 16,-2 0-19-16,-11 11-5 16,-4 9-2-16,3 7 1 15,4-1 4-15,7 3-2 0,3 0-1 16,0 2 5-16,10-3 0 16,7-3 0-16,3-7 0 15,5-10 0-15,2-8 0 16,-2 0 3-16,1-22 0 15,-8-12 2-15,-2-5-3 16,-10 0-2-16,-1 2-6 16,-5 4-9-16,0 4-12 15,0 2-27-15,0 3 26 16,14 0-40-16,4 3 55 16,3 6 13-16,0 5 29 15,0 8 0-15,0 2-4 16,-2 0-18-16,2 17-1 0,0 5-5 15,-2 7 0-15,-1 2 0 16,-1 1 0-16,1-8 0 16,-2-5 1-16,-4-6 0 15,-2-6-1-15,-4-3 0 16,-1-4-1-16,-2 0-10 16,0-2 7-16,-2-13-9 15,-1-3-12-15,0-2 24 16,0 3 0-16,0-3 5 15,0-2 8-15,0 3 13 16,-6 2 9-16,2 0-7 16,-1 1 0-16,-3 3-12 0,0 1-5 15,-1 3-7 1,-3 4-4-16,-6 5-3 0,-10 0-32 16,-8 8-28-16,-12 10-68 15,-1 0-132-15</inkml:trace>
  <inkml:trace contextRef="#ctx0" brushRef="#br0" timeOffset="131703.28">8356 16813 194 0,'0'0'177'0,"0"0"-129"16,0 0 41-16,0 0-17 15,0 0-7-15,0 0-11 16,0 0 2-16,27-19-44 16,7 6 9-16,11-2 2 15,10 0-5-15,8 0-7 16,10-2 0-16,0 0-7 15,9-2-3-15,-6 4-1 16,-6 0-3-16,-10 3-12 16,-15 3-4-16,-14 6-11 15,-16 3 1-15,-11 0-2 16,-4 8-67-16,-16 11 7 0,-18 1-269 16</inkml:trace>
  <inkml:trace contextRef="#ctx0" brushRef="#br0" timeOffset="131984.53">8909 16838 489 0,'0'0'113'0,"0"0"-78"15,-45 74 22-15,29-35-34 0,-1 8-17 16,4 0-2-16,4 1-2 16,5-4 0-16,0-12-2 15,2-6 1-15,2-6 0 16,0-11-1-16,0-4-2 16,0-5-21-16,0 0-29 15,0-8-28-15,6-11-214 16</inkml:trace>
  <inkml:trace contextRef="#ctx0" brushRef="#br0" timeOffset="132319.6">8644 16963 491 0,'0'0'166'0,"0"0"-83"15,0 0-26-15,0 0-51 16,0 0 5-16,0 0-8 16,-33-26-3-16,33 23 0 15,15-4 0-15,12-3 2 16,7-2 12-16,8-5-7 0,7-2-2 15,2 2 0-15,-2-2-3 16,-5 5 0-16,-6 3-2 16,-8 9-2-16,-7 2-13 15,-10 0-69-15,-13 18-70 16,0 5-75-16</inkml:trace>
  <inkml:trace contextRef="#ctx0" brushRef="#br0" timeOffset="132592.65">8684 17277 632 0,'0'0'50'15,"0"0"-50"-15,0 0 0 16,0 0 3-16,0 0 1 15,0 0 10-15,26 16 6 16,-16-15 5-16,4-1-6 16,3 0-5-16,3 0-7 15,5-7 6-15,2-8-2 16,-2 1-5-16,-2 4-6 16,-4-4-25-16,-1 4-97 15,-3 1-187-15</inkml:trace>
  <inkml:trace contextRef="#ctx0" brushRef="#br0" timeOffset="133419.13">9269 16588 450 0,'0'0'168'15,"0"0"-78"-15,0 0-50 16,0 0-25-16,0 0-15 16,0 0 0-16,9-14 5 15,16 6 24-15,4-2-8 0,2 1-9 16,3-1-7-16,-1 1-5 15,-3 4-1-15,-6 0-39 16,-8 5-32-16,-6 0-58 16,-10 0-90-16,0 5-152 15</inkml:trace>
  <inkml:trace contextRef="#ctx0" brushRef="#br0" timeOffset="133583.66">9294 16687 496 0,'0'0'76'16,"0"0"-68"-16,0 0 28 16,0 0 11-16,0 0-13 15,81 0 0-15,-40-14-20 0,4-3-6 16,2 1-8-16,0-4-122 16,-5-5-203-16</inkml:trace>
  <inkml:trace contextRef="#ctx0" brushRef="#br0" timeOffset="134151.29">9997 16341 469 0,'0'0'200'0,"0"0"-72"16,0 0-66-16,0 0-44 16,-33-80-4-16,15 73-5 15,-4 5-6-15,-8 2-3 16,-3 0 0-16,-1 8 2 15,-2 15-2-15,6 6-6 16,6 8 6-16,11 1 0 16,8 1 1-16,5-3-2 0,6-5 2 15,18-9-1 1,9-10 0-16,6-12-9 0,9-3-5 16,5-27 9-16,1-6 5 15,-8-3 3-15,-8 3 12 16,-13 9 4-16,-16 7 9 15,-8 8 15-15,-1 4-20 16,-5 8-20-16,-18 0-3 16,-1 11-4-16,0 9-5 15,5 6-1-15,9 1 2 16,9 4 5-16,1 3 2 16,0 1-2-16,3 2 3 15,6-4 1-15,5 3-1 0,1-2 1 16,5-4-1-1,3-1 0-15,-1-2-32 0,3-8-47 16,-2-11-180-16</inkml:trace>
  <inkml:trace contextRef="#ctx0" brushRef="#br0" timeOffset="134683.03">10368 16237 509 0,'0'0'169'0,"0"0"-23"16,0 0-95-16,0 0-44 15,0 0-7-15,0 0-4 16,-45 20 4-16,41 20 8 0,1 10 9 15,0 7-3-15,3 1-4 16,-1 0-5-16,1-4-1 16,0-7-4-16,0-12 0 15,3-12-24-15,11-12-16 16,7-11-23-16,6-5 6 16,2-19 14-16,-4-5 0 15,-10 1 40-15,-11 3 3 16,-4 2 9-16,0 4 18 15,-19 5-10-15,-2 5-17 16,0 6-9-16,0 3-41 16,2 0-44-16,5 4 24 0,4 5-36 15,3-2-156 1</inkml:trace>
  <inkml:trace contextRef="#ctx0" brushRef="#br0" timeOffset="135048.38">10577 16386 542 0,'0'0'139'0,"0"0"-45"16,0 0-58-16,0 0-35 15,0 0 6-15,0 0 16 0,-37 96-6 16,23-61-7-1,4-4-7-15,4-5-1 0,6-5 1 16,0-6-3-16,0-5 1 16,21-9-1-16,14-1-7 15,9-11-12-15,8-15-17 16,-2-4-44-16,-6-4 7 16,-14 7 73-16,-14 1 0 15,-13 7 34-15,-3 4 61 16,-10 4-24-16,-26 5-35 15,-15 6-25-15,-11 0 4 16,-2 20-15-16,8 6-7 16,18 3-67-16,11-5-92 0,15-7-213 15</inkml:trace>
  <inkml:trace contextRef="#ctx0" brushRef="#br0" timeOffset="11068.18">6241 17244 383 0,'0'0'92'0,"0"0"9"15,0 0-26-15,0 0-14 16,0 0-44-16,0 0 14 15,0 0 4-15,-19-64 3 16,14 53-8-16,1 1 3 16,-2-1-20-16,0-4 27 15,0 2-30-15,-6-1 8 16,3 2-14-16,-4 2 8 16,-4 0-3-16,1 5-7 15,-5 3-2-15,-8 2-3 16,-5 2 0-16,3 18-1 15,1 3 3-15,6 2 1 16,12 3-6-16,5-2-2 0,5 2 0 16,2 2 7-16,0-1-1 15,5-2-3-15,11-4-6 16,1-4-4-16,3-8-13 16,3-6-21-16,-2-5 25 15,0-5 16-15,-2-15 0 16,-7-2-18-16,-4 0 26 15,-8 5 7-15,0 1 26 16,0 3-15-16,0 4 7 16,0 2 1-16,-6 2 12 15,6 5-13-15,0 0-10 16,0 0-15-16,0 0 0 16,0 7-8-16,0 14-1 0,0 11 9 15,11 5 3-15,-5 13-3 16,3 1 1-16,0 7-1 15,0 1 0-15,0 1 0 16,-3-5-8-16,-1-4-17 16,-2-7-36-16,-2-10-27 15,-1-9-67-15,0-12-174 16</inkml:trace>
  <inkml:trace contextRef="#ctx0" brushRef="#br0" timeOffset="11771.68">6404 17238 401 0,'0'0'158'16,"0"0"6"-16,0 0-67 15,0 0-20-15,0 0-45 16,0 0-1-16,-36-39-12 15,33 39-2-15,3 0-17 16,-3 3-1-16,1 16-4 0,-1 8 2 16,1 10 3-16,1 6 0 15,0 3 6-15,1 8-6 16,0 1 4-16,2 2 0 16,11-5-4-16,6-7-5 15,2-8-1-15,-1-7-23 16,2-11 7-16,-1-9-1 15,-5-7-7-15,2-3 22 16,-7-3 5-16,-2-14 3 16,-2-5 6-16,-7-1 10 15,0 0 17-15,-9-1 0 16,-11 4-5-16,-8 1-15 0,-6 4-2 16,-3 6-11-16,1 6 0 15,8 1-1-15,9 2 0 16,9 0-2-16,10 2-34 15,0 8-37-15,9 0-39 16,9-6-186-16</inkml:trace>
  <inkml:trace contextRef="#ctx0" brushRef="#br0" timeOffset="12167.65">6657 17512 753 0,'0'0'107'16,"0"0"-61"-16,0 0-46 16,0 0-1-16,0 0 1 15,0 0 0-15,5 66 0 16,7-40 1-16,1 1 0 15,4-3-1-15,0-5-8 16,-2-6-35-16,5-9-4 16,1-4 10-16,4-3-18 15,-1-18 11-15,-3-1 40 0,-8-6 4 16,-7 5 20 0,-6-1 10-16,-3 2 14 0,-19 3 24 15,-8 0-11-15,-9 7-24 16,-4 4-12-16,5 6-6 15,12 2-14-15,12 0-2 16,14 2-14-16,0 17-71 16,9-4-37-16,12 0-125 15</inkml:trace>
  <inkml:trace contextRef="#ctx0" brushRef="#br0" timeOffset="12468.3">7026 17548 653 0,'0'0'86'0,"0"0"-46"15,0 0-23-15,0 0-2 16,0 0-14-16,0 0 0 15,40 14 8-15,-12-14 6 16,6 0 2-16,5-9 1 16,0-4-9-16,3 2-6 15,1-3-1-15,-9 5-2 16,-7 1-15-16,-12 5-48 0,-9 0-66 16,-6 1-47-1,-1 1-203-15</inkml:trace>
  <inkml:trace contextRef="#ctx0" brushRef="#br0" timeOffset="12685.57">7106 17456 56 0,'0'0'608'15,"0"0"-426"-15,0 0-82 16,0 0-36-16,0 0-30 16,0 0-34-16,-28-33-1 15,28 37-5-15,13 16 6 16,4 8 0-16,2 7 2 15,-1 6-2-15,-3 3 1 0,0-1 3 16,-5 0-3 0,-2-1-1-16,2-1-31 0,-4-3-31 15,0-5-59-15,-1-10-175 16</inkml:trace>
  <inkml:trace contextRef="#ctx0" brushRef="#br0" timeOffset="22057.67">7567 17510 423 0,'0'0'113'15,"0"0"-14"-15,0 0-15 16,0 0-39-16,0 0 3 16,0 0-32-16,0 0 9 15,-13-37-19-15,13 37 1 16,0 0 4-16,0 0-4 0,-2 0 6 15,2 0-5-15,0 0 5 16,0 0 0-16,0 0 6 16,0 0 8-16,-2 0 5 15,1 0-11-15,0 0-10 16,1 0-11-16,0 0-3 16,0 8-5-16,0 14 5 15,0 7 1-15,0 9 2 16,0 4 2-16,0 0-2 15,1-2 0-15,5-5-24 16,3-1-16-16,-3-7-7 16,3-6-32-16,-1-13-95 0,2-8-150 15</inkml:trace>
  <inkml:trace contextRef="#ctx0" brushRef="#br0" timeOffset="22691.3">7728 17573 576 0,'0'0'126'16,"0"0"-122"-16,0 0-4 16,0 0 16-16,18 72-5 15,-9-43 20-15,3-2-12 16,1-1-6-16,1-1-3 0,1-1-4 15,-3-7 1-15,-3-5-7 16,1-6 3-16,-4-5 2 16,-1-1-3-16,4-5 11 15,-2-16-4-15,-3-4 12 16,-4-3-4-16,0 0 4 16,0 0-10-16,-10 5 4 15,-2 3-8-15,-3-2-7 16,2 4-26-16,5 2-25 15,4-3 7-15,4 5-26 16,0 5 70-16,9 2 9 16,1 4 11-16,3 3 8 15,-3 0-10-15,6 0 3 0,-2 13-1 16,3 2-4-16,-4 6-1 16,2 6-13-16,-4 5-2 15,-5-1 5-15,2 2 2 16,-1-2-7-16,-3-4 2 15,2-3-2-15,2-7-3 16,-1-4-29-16,5-13-22 16,0 0 0-16,3-11 24 15,3-14 21-15,-3-5 9 16,-2-1 11-16,-1 2 48 16,-4-1-16-16,-4 2-18 15,-4 6 15-15,0 3-12 16,-1 4 13-16,-17 6-15 0,-8 1-1 15,-8 6-13-15,-2 2-12 16,-4 3-1-16,4 16-7 16,8 2-13-16,4 0-39 15,16-2-40-15,5-8-107 16</inkml:trace>
  <inkml:trace contextRef="#ctx0" brushRef="#br0" timeOffset="23223.54">7419 18023 542 0,'0'0'173'0,"0"0"-104"16,0 0-35-16,0 0-30 15,0 0-2-15,0 0 2 16,35 14 14-16,11-14 28 15,24 0-9-15,13-17-23 16,3-3 2-16,-4-4-13 16,-8 3 1-16,-8 2-3 15,-8 2-1-15,-10 6-3 0,-11 2 3 16,-13 7-22-16,-14 2-31 16,-10 0-132-16,-26 14-173 15</inkml:trace>
  <inkml:trace contextRef="#ctx0" brushRef="#br0" timeOffset="23459.48">7607 18216 910 0,'0'0'12'0,"0"0"-12"0,0 0 0 15,8 99 4 1,2-56-2-16,-1 9-1 0,-3 2 3 15,-3 2 0-15,-3 6-3 16,0-7 0-16,0-8-1 16,-6-9-8-16,2-9 6 15,4-15-6-15,0-9-58 16,0-5-12-16,0-12-12 16,4-22-269-16</inkml:trace>
  <inkml:trace contextRef="#ctx0" brushRef="#br0" timeOffset="23676.73">7549 18440 264 0,'0'0'609'16,"0"0"-519"-16,0 0-50 16,0 0-40-16,0 0-5 15,0 0 5-15,61-93 0 16,-12 62 5-16,5 0-4 15,0-2-2-15,-5 10-11 16,-7 4-8-16,-9 8-25 16,-8 11-26-16,-13 0-85 15,-12 17-102-15</inkml:trace>
  <inkml:trace contextRef="#ctx0" brushRef="#br0" timeOffset="23878.56">7588 18623 500 0,'0'0'66'16,"0"0"-36"-16,0 0 47 16,0 0-5-16,0 0-59 15,0 0 32-15,37 12 2 16,-14-12-13-16,9-9-5 16,7-5-17-16,0-6-11 15,-6 0-1-15,-3 0-1 16,-7-1-38-16,-9 2-67 15,-5 4-95-15</inkml:trace>
  <inkml:trace contextRef="#ctx0" brushRef="#br0" timeOffset="24298.43">8225 17945 18 0,'0'0'521'15,"0"0"-342"-15,0 0-95 16,0 0-18-16,0 0-25 16,0 0-32-16,-3-3-8 15,10 0 4-15,8 0 6 16,9-7 0-16,3 0-9 15,3-1-1-15,1-4-1 16,5-1-21-16,-5 0-54 16,-4 7-45-16,-14-1-40 0,-11 4-152 15</inkml:trace>
  <inkml:trace contextRef="#ctx0" brushRef="#br0" timeOffset="24538.75">8238 17786 723 0,'0'0'169'0,"0"0"-99"16,0 0-35-16,0 0-20 15,0 0-15-15,0 0 1 16,8-9-1-16,9 18 1 16,2 10-1-16,1 5 0 15,-2 8 2-15,-5 2-1 0,-3 7-1 16,-6-1-3-1,-1-1-25-15,-3-2-18 0,0-8-16 16,0-10-40-16,3-9-57 16,0-10-176-16</inkml:trace>
  <inkml:trace contextRef="#ctx0" brushRef="#br0" timeOffset="38309.61">8630 17720 195 0,'0'0'114'0,"0"0"-41"16,0 0 3-16,0 0-16 0,0 0-15 16,0 0-16-1,0 0 24-15,0 0-26 0,-56 0-14 16,56 0 4-16,0 0-1 15,0 0 10-15,0 0 23 16,0 0-8-16,0 0-18 16,0 0-5-16,-2 0 3 15,2 0-9-15,-1 0-5 16,-1 0-6-16,2 0 1 16,0 0-2-16,0 0 1 15,0 0 1-15,0 0-1 16,-1 0 4-16,-1 0-3 15,0-2-2-15,-3-3-4 0,2 0-3 16,2-4 5-16,-1 4 1 16,2-4-4-16,0 1 5 15,0 5 0-15,6-4 3 16,9 0-3-16,5 2-2 16,3 4 2-16,3 1 1 15,-3 0-1-15,0 0 0 16,-5 11-1-16,-1 3 0 15,0 1 1-15,-5 2-3 16,-3-2-6-16,-5 2-5 16,-2-3 1-16,-2-2 11 15,0 0-4-15,-4-3 5 16,-5-2-1-16,-2-1 2 16,-1 1 0-16,6-5 0 0,3-1 0 15,3-1 0-15,0 0-3 16,0 0-10-16,9 0-13 15,10 0 26-15,1 0 0 16,-1 0-4-16,-1 2 3 16,-6 7 0-16,-3-1 0 15,-4 4-2-15,-5-1-2 16,0 3 3-16,0 2 2 16,-14 1 9-16,-5 0-5 15,-7 3 3-15,2-1-4 16,-4-3-3-16,3-4 3 15,4-4-1-15,4-8-1 0,7 0 4 16,4 0-1-16,5-5-4 16,1-10-2-16,0-3-51 15,17-2-115-15,1 3-91 16</inkml:trace>
  <inkml:trace contextRef="#ctx0" brushRef="#br0" timeOffset="38762.31">8923 17774 669 0,'0'0'149'16,"0"0"-85"-16,0 0-37 15,0 0-27-15,0 0-1 16,0 0 1-16,6 48 3 16,6-30-2-16,2 3 0 15,3-4-1-15,-1 0-15 16,1-7-6-16,-2-6-10 0,1-4 24 15,4 0 1 1,-2-12 6-16,4-11 2 16,0-2 1-16,-8-2 23 0,-6 0 10 15,-8 5-6-15,0-2 11 16,-16 5-4-16,-12 5-7 16,-8 6-10-16,-9 8-20 15,-4 0-1-15,2 15-5 16,13 6-40-16,13 4-34 15,17-8-74-15,4-3-248 16</inkml:trace>
  <inkml:trace contextRef="#ctx0" brushRef="#br0" timeOffset="39492.65">8525 18229 538 0,'0'0'43'0,"0"0"1"16,0 0 15-16,0 0-27 15,0 0-6-15,0 0 15 16,-33 16 1-16,63-16 12 0,12-15-22 15,10 1-17 1,10 4-4-16,8 1-8 0,0 2-2 16,2-1-1-16,-7-1-6 15,0-5-12-15,-14 2-13 16,-11-1 5-16,-16 6 8 16,-14 4 7-16,-10 3-16 15,-5 8-65-15,-30 14-79 16</inkml:trace>
  <inkml:trace contextRef="#ctx0" brushRef="#br0" timeOffset="40358.7">8732 18410 374 0,'0'0'120'0,"0"0"-19"16,0 0-22-16,0 0 8 15,0 0-40-15,0 0 0 0,-47 13-11 16,31 1 0-16,-3 5-22 16,1 6 3-16,-7 8-1 15,-2 4-7-15,3 4-3 16,0-1-2-16,5 1-2 15,4-2 0-15,6-7-1 16,7-2-1-16,2-5 3 16,3-1-2-16,20-6-1 15,5-6-6-15,8-7 2 16,7-5-14-16,5-2 1 16,-1-16-5-16,0-4 4 15,-7-1 1-15,-8 2 13 16,-15 7 4-16,-9 0 1 0,-8 5 7 15,0 5 27 1,-8 0-24-16,-9 4 4 16,-3 0-15-16,-2 0-2 0,1 11 2 15,7-1-1-15,10-5 1 16,4 0-2-16,0-2-6 16,7 1 1-16,16-1 3 15,8-3 3-15,6 0 1 16,4 0 2-16,-4 0 1 15,-11 0-2-15,0 5 5 16,-11 9-3-16,-3 1-2 16,-6 2-1-16,-2 2 0 15,-4 3 0-15,0-2-15 0,0-3 1 16,0-1-15 0,-5-2-5-16,-3-6-45 0,2-1-27 15,3-5-42-15,1-2-289 16</inkml:trace>
  <inkml:trace contextRef="#ctx0" brushRef="#br0" timeOffset="41625.92">8871 18430 364 0,'0'0'138'16,"0"0"-39"-16,0 0-7 15,0 0-51-15,0 0-18 16,0 0-13-16,-12-18-4 15,8 18 5-15,2 0 6 16,-1 0-10-16,-2 0-3 16,-2 0-4-16,-5 0 6 15,-3 0-6-15,-4 3 3 16,-2 9-3-16,0 1 0 16,-5 3 0-16,-2 8 0 15,1 0-9-15,4 1-63 16,6-3-75-16,8-11-29 0,9-4-161 15</inkml:trace>
  <inkml:trace contextRef="#ctx0" brushRef="#br0" timeOffset="42604.62">9396 17883 446 0,'0'0'75'15,"0"0"19"-15,0 0-15 16,0 0-17-16,0 0-25 16,0 0-9-16,-9 0 8 15,9 0-7-15,0-1-16 16,4-3 3-16,8-1-6 15,6 1-6-15,10-2-1 16,1-1-3-16,8 0 3 16,0-3-1-16,2-2-2 15,1-2-5-15,-5 1-9 0,-7 3-18 16,-10 0-34 0,-9 4-47-16,-9 1-53 0,-7 5-156 15</inkml:trace>
  <inkml:trace contextRef="#ctx0" brushRef="#br0" timeOffset="42857.85">9460 17747 368 0,'0'0'207'15,"0"0"-79"-15,0 0-48 16,0 0-35-16,0 0-27 15,0 0-11-15,22-23-4 0,-17 32 12 16,5 7 8-16,-1 9-1 16,-3 3-12-16,5 5-3 15,0 1-4-15,0-4 0 16,4 0-3-16,3-1 0 16,1-3-24-16,2-4-36 15,-1-5-117-15,-1-9-56 16</inkml:trace>
  <inkml:trace contextRef="#ctx0" brushRef="#br0" timeOffset="50985.81">9979 17594 270 0,'0'0'143'0,"0"0"-68"16,0 0-21-16,0 0-30 16,0 0 18-16,0 0-8 15,0 0 4-15,0 0 8 16,-20 0-12-16,20 0 4 15,-2 0-8-15,-1-2-4 0,1 0-3 16,-1 2-10 0,0 0 2-16,0 0-3 0,-1 0-8 15,-1 0 2-15,-1 0-5 16,-3 2-1-16,-1 7 0 16,-3 5-2-16,-9 7 2 15,-4 4 1-15,-3 8 0 16,1 2 10-16,7 5-5 15,5 2-5-15,0 3 0 16,5 4 2-16,-2-4-1 16,4-1-1-16,4-4 0 15,5-8 1-15,0-5-2 16,0-10 3-16,2-1-3 0,7-10 0 16,4-4-1-1,3-2 1-15,4 0 3 0,-1-10-3 16,2-4 0-16,-8-5-9 15,-4 6 7-15,-7 2 2 16,-2 5 1-16,0-1-1 16,-3 4 3-16,-9-3-3 15,-1 5 0-15,0-1-1 16,3 2 0-16,5 0-13 16,1 0-12-16,3 0-32 15,-1 0-23-15,2 3-95 16,0-1-193-16</inkml:trace>
  <inkml:trace contextRef="#ctx0" brushRef="#br0" timeOffset="51346.39">10013 17912 653 0,'0'0'159'15,"0"0"-82"-15,0 0-23 16,0 0-36-16,0 0-18 16,0 0 0-16,-29 40-1 15,42-20 3-15,5-1-2 16,4 0 0-16,6-6-4 16,7-8-22-16,4-5 5 0,2 0 20 15,-1-14-7-15,-8-16 8 16,-13 1-2-16,-11-1 2 15,-8 0 11-15,-8 8 15 16,-17 2-5-16,-12 7-19 16,-12 5-2-16,-1 5 2 15,0 3-2-15,15 0-1 16,16 7-13-16,17 10-47 16,2 2-101-16,18-3-136 15</inkml:trace>
  <inkml:trace contextRef="#ctx0" brushRef="#br0" timeOffset="51845.6">9789 18468 674 0,'0'0'134'0,"0"0"-78"15,0 0-27-15,0 0-6 16,0 0-10-16,0 0-5 16,-43 2 1-16,43-2 6 15,11-2-1-15,20-10-5 16,14-4-1-16,10-4 3 15,6 1-6-15,5-1-5 16,2 0 2-16,1-6-2 0,-2 6-4 16,-10-1-11-16,-10 6-8 15,-14 7-16-15,-16 6 0 16,-16 2-41-16,-1 13-81 16,-33 13 36-16</inkml:trace>
  <inkml:trace contextRef="#ctx0" brushRef="#br0" timeOffset="52110.54">9857 18648 778 0,'0'0'25'0,"0"0"-25"16,0 0 0-16,0 0 13 15,0 73 7-15,-2-39 6 16,-2 8 34-16,-1 2-41 16,2 4-8-16,2-3-2 15,-2-6-7-15,3-7 2 16,0-13-4-16,0-8 0 16,10-5-21-16,7-5-26 15,4-1-13-15,1-11-97 16,-3-22-518-16</inkml:trace>
  <inkml:trace contextRef="#ctx0" brushRef="#br0" timeOffset="52763.44">9907 18853 499 0,'0'0'109'0,"0"0"-35"16,0 0-6-16,0 0-51 15,0 0 28-15,0 0-5 16,0-46 4-16,5 37-27 16,4-1-10-16,1-1 3 15,2-1 0-15,4 0-5 16,4 3 1-16,2 3-4 16,4 0-1-16,-5 6-1 15,0 0 0-15,-5 0-3 16,-7 12-30-16,-8 7-23 15,-1 5 45-15,-10 2-4 16,-16 4 9-16,0-4 5 0,-3 2 2 16,6-8 9-1,6-4-3-15,7-7 12 0,7-2-13 16,3-1-4-16,0 3 1 16,16-4-3-16,4 1 3 15,5-3 1-15,0 0 0 16,-4 2-2-16,-4 2-2 15,-6 2-1-15,-8 1 1 16,-3 0 1-16,0-1-1 16,-16-1 20-16,-11-5 7 15,-6 3-6-15,-4-6-9 16,0 0-1-16,-3 0-3 16,2 0 6-16,4 0 0 0,7 0 3 15,13 0 1-15,7 0-15 16,7 0-3-16,10 0-33 15,28 0-43-15,14-6-78 16</inkml:trace>
  <inkml:trace contextRef="#ctx0" brushRef="#br0" timeOffset="54625.68">9852 18715 366 0,'0'0'128'0,"0"0"-66"16,0 0-36-16,0 0 3 16,0 0-4-16,0 0-18 15,-40 0 20-15,37 0 32 16,-1 0-26-16,1 0-15 0,1 0-9 15,0 0-3-15,1 0-4 16,0 0 1-16,1 0 0 16,0 0-2-16,0 0 0 15,0 0-1-15,0 0-17 16,13-5 7-16,6-4 10 16,2-4-2-16,-1 1-2 15,0 1 3-15,0-2-1 16,-1 1 2-16,2 1 2 15,-1 5-2-15,0-1 0 16,-8 7-3-16,-1 0 2 16,-3 0-1-16,-3 2 0 15,-2 9 1-15,-3 3-1 16,0 5 2-16,0 2 1 16,0 1 0-16,-6 0 6 0,-1-1-7 15,1-1 4-15,0-5-2 16,0-1-2-16,-6-1 2 15,-4 1 0-15,-1-2-2 16,-2 1 7-16,1-2-7 16,4-5 11-16,-2-2 2 15,7-1-12-15,2-3 1 16,2 0 1-16,5 0 0 16,0 0-3-16,0-6-7 15,12-5 4-15,6-4 3 16,7 1 0-16,4 1-1 15,4 1 2-15,-2 7-2 16,-4-1 1-16,-1 6 0 16,-5 0 0-16,-4 0 0 0,-1 0 1 15,-5 6-4-15,-2 4 3 16,-2 2-1-16,-6 5-8 16,-1 3-3-16,0 1 7 15,-4 2 5-15,-12-3 1 16,-4 0 4-16,-2-4 1 15,-3 0 23-15,-2-4-2 16,0-1 7-16,-1-1-4 16,-1-3-12-16,1 0 3 15,0-4-9-15,3-1 6 16,8 0-14-16,8-2 2 16,4 0-6-16,5 0 0 15,0 0-21-15,9-7-32 0,13-3-21 16,6-4-42-1,-3 3-107-15</inkml:trace>
  <inkml:trace contextRef="#ctx0" brushRef="#br0" timeOffset="55569.44">10425 17886 395 0,'0'0'81'0,"0"0"-33"16,0 0-28-16,0 0 3 15,0 0-14-15,0 0 37 16,58-17-18-16,-44 11-13 15,-1 4 7-15,0-1-14 16,2 1-2-16,-3-1-6 0,-1 3-2 16,0 0-67-16,-4 0-10 15,-4 0-58-15,-3 3 22 16,0 6-62-16</inkml:trace>
  <inkml:trace contextRef="#ctx0" brushRef="#br0" timeOffset="55758.3">10464 18081 532 0,'0'0'143'0,"0"0"-63"16,0 0 3-16,0 0-59 16,0 0-20-16,0 0-1 0,52-37-2 15,-27 23-1-15,0-1-15 16,0 4-95-16,-5 2-103 15,-11 5-228-15</inkml:trace>
  <inkml:trace contextRef="#ctx0" brushRef="#br0" timeOffset="68262.47">10877 17737 339 0,'0'0'142'0,"0"0"-63"15,0 0-26-15,0 0 1 16,0 0-21-16,0 0-32 16,0 0 4-16,-12-31 7 15,12 30 3-15,0 1-4 16,0 0-7-16,0 0 2 15,0 0 7-15,0 0-1 16,0 0-8-16,0 0-2 16,0 0-1-16,0-1 13 15,0 1 7-15,0-5-3 16,0 0-7-16,0 2-7 16,0-1 5-16,2 2-6 0,0 1 5 15,0 1 9-15,-2 0-8 16,0 0-8-16,0 0 0 15,1 0-2-15,-1 0-1 16,3 0-3-16,2 6 0 16,-2 15-2-16,4 9 4 15,-4 10 3-15,0 8 0 16,-1 1 9-16,3-1-7 16,0 0-1-16,0-5-1 15,1-4-13-15,-2-5-27 16,3-4-21-16,-4-8-23 15,0-5-70-15,2-16-166 16</inkml:trace>
  <inkml:trace contextRef="#ctx0" brushRef="#br0" timeOffset="68663.5">11124 17690 456 0,'0'0'155'0,"0"0"-32"16,0 0-100-16,0 0 26 16,0 0-30-16,0 0 4 15,0-16 7-15,0 16-1 16,0 0-29-16,0 17 2 16,0 7 13-16,0 4-2 15,0 5 1-15,0 1-12 16,2 0 4-16,10 0-6 15,1-1 0-15,-2-5-7 0,-4-2-30 16,2-7-41 0,-3-9-72-16,-3-7-184 0</inkml:trace>
  <inkml:trace contextRef="#ctx0" brushRef="#br0" timeOffset="69161.61">11284 17716 572 0,'0'0'226'16,"0"0"-158"-16,0 0-31 16,0 0-28-16,0 0-9 15,0 0-1-15,-4 33 1 16,4-8 5-16,0 1-3 16,0 3 1-16,0-5 0 15,7-3-3-15,8-5-3 16,2-4-20-16,3-8-1 15,2 1-3-15,5-1 27 16,-1-4 1-16,2 0 3 0,-5 1 15 16,-6-1-4-16,-8 3-4 15,-6 3-2-15,-3 5-4 16,0 5-1-16,-13 9 2 16,-16 6 0-16,-3 1-6 15,-8 2-1-15,-1 2-10 16,2-5-7-16,-1 1 2 15,9-8 8-15,7-5-2 16,9-12-50-16,11-7-71 16,4-11-101-16</inkml:trace>
  <inkml:trace contextRef="#ctx0" brushRef="#br0" timeOffset="69796.73">11361 17793 312 0,'0'0'147'0,"0"0"-33"16,0 0-8-16,0 0-48 15,0 0 21-15,0 0-21 16,0-24-8-16,7 18-26 16,13-3-22-16,6-1 6 15,4 3-7-15,2-1 1 16,-3 2 0-16,-1-1-2 15,-1 4 0-15,0 3 0 16,-3 0 0-16,-2 0 0 16,-5 7-2-16,-4 6-3 15,-6 8-6-15,-5 5-8 16,-2 1 15-16,0 1 1 0,-2 3 0 16,-2-5-3-16,1-2 3 15,3-4 1-15,0-6-4 16,0-5-13-16,13-9-28 15,11 0-18-15,6-9-3 16,6-13 42-16,3-4 26 16,-5-1 41-16,-7 2-1 15,-8 4 35-15,-8-1-17 16,-6 5-19-16,-5-4 6 16,-2 4 4-16,-16 2-9 15,-12 1-17-15,-6 6-10 16,-4 4-11-16,-2 4-2 15,5 0-2-15,7 0-4 16,14 2-17-16,11 8-15 0,5 0-63 16,6-3-114-16,15-3-389 15</inkml:trace>
  <inkml:trace contextRef="#ctx0" brushRef="#br0" timeOffset="69967.75">11896 17744 818 0,'0'0'118'0,"0"0"-59"15,0 0-26-15,0 0-28 16,0 0-5-16,0 0-41 16,-47-11-55-16,53 11-78 0,2 0-202 15</inkml:trace>
  <inkml:trace contextRef="#ctx0" brushRef="#br0" timeOffset="72692.48">12188 17757 282 0,'0'0'92'0,"0"0"10"16,0 0-50-16,0 0 23 15,0 0-44-15,0 0 46 16,-25-24-40-16,22 18 50 16,1 3-59-16,1 2 15 15,-1 1-25-15,2 0-9 16,-1 0 0-16,1 0-2 15,0 0-7-15,0 0-1 16,0 0-4-16,3 0-2 16,18 0 7-16,13 0 3 15,12 0-1-15,12-10 0 16,15-7 2-16,7-2-4 0,7-4 0 16,0 0-2-16,-7-1-5 15,-11 4-1-15,-12 3-13 16,-17 1 1-1,-15 4 9-15,-11 4-1 0,-12 3-8 16,-2 5-7-16,-5 0-17 16,-20 0-28-16,-5 10-6 15,-8 2-80-15,1 1-239 16</inkml:trace>
  <inkml:trace contextRef="#ctx0" brushRef="#br0" timeOffset="72991.55">12735 17458 506 0,'0'0'136'0,"0"0"17"15,0 0-80-15,0 0-21 16,0 0-42-16,0 0-10 15,24-54-4-15,3 73 4 16,0 7-1-16,-3 11 1 16,-5 0 0-16,-7 2 0 15,-6-2 0-15,-6-5 4 16,0-5-4-16,0-1 3 16,-15-4 0-16,-1 1 1 0,-10 0-4 15,-2 1-11-15,-2-9-119 16,-1-7-226-16</inkml:trace>
  <inkml:trace contextRef="#ctx0" brushRef="#br0" timeOffset="73143.36">12746 17774 686 0,'0'0'138'0,"0"0"-63"16,0 0-33-16,0 0-27 15,-79-22-15-15,65 22-59 0,-1 0-173 16</inkml:trace>
  <inkml:trace contextRef="#ctx0" brushRef="#br0" timeOffset="73990.11">11371 16528 296 0,'0'0'82'16,"0"0"3"-16,0 0-32 16,0 0 37-16,0 0-23 15,0 0 36-15,-13-17-45 16,16 7-18-16,11 0-6 16,8 0-10-16,14 2-17 15,13 4-7-15,15 0 1 16,14 4-2-16,14 0 1 15,13 0-10-15,3 0-17 0,-1-4-5 16,-10-2-5 0,-14 1-1-16,-17 3 15 0,-17-1 11 15,-19 3 12-15,-14 0-5 16,-12 0-2-16,-4 0-44 16,-7 0 51-16,-15 0-1 15,-6 0-57-15,-2 0-94 16,0-4-229-16</inkml:trace>
  <inkml:trace contextRef="#ctx0" brushRef="#br0" timeOffset="74207.61">12197 16337 260 0,'0'0'248'16,"0"0"-160"-16,0 0-6 16,0 0-34-16,107-39-20 15,-74 39-7-15,-1 9-5 16,0 11-6-16,-5 2 13 15,-6 2-7-15,-6 3-5 16,-10-1-6-16,-5 4 0 16,0-2 0-16,-20-1-1 15,-10-1-2-15,-11-1-2 16,-9 0-32-16,-11-4-91 16,-8-11-134-16</inkml:trace>
  <inkml:trace contextRef="#ctx0" brushRef="#br0" timeOffset="75139.66">10965 15298 392 0,'0'0'89'0,"0"0"3"15,0 0-14-15,0 0-25 16,0 0-16-16,0 0-22 16,-33-7-9-16,51 4 21 15,15-3 11-15,16-4-13 16,15-3-11-16,14-1-7 15,23-2-5-15,14-6 1 0,10-1-2 16,6-4 1-16,-5-1-2 16,-11-3-3-16,-7 4 3 15,-21 3-1-15,-14 2 1 16,-16 5 2-16,-21 3-2 16,-14 8 0-16,-15 5-4 15,-7 1-25-15,-9 1-17 16,-19 15-54-16,-10 0-75 15,-3-2-251-15</inkml:trace>
  <inkml:trace contextRef="#ctx0" brushRef="#br0" timeOffset="75360.83">12091 14880 613 0,'0'0'69'16,"0"0"-21"-16,0 0-3 15,94-8-22-15,-66 35-1 16,-3 7-12-16,-3 5 3 16,-5 3-9-16,-6-2 5 15,-5 1-5-15,-6-7-3 16,0-2-1-16,-6-3 2 16,-14-6-2-16,-6 0-3 15,-14-2-66-15,-14-6-77 16,-15-4-258-16</inkml:trace>
  <inkml:trace contextRef="#ctx0" brushRef="#br0" timeOffset="76117.82">11342 14129 446 0,'0'0'39'0,"0"0"18"0,0 0 17 16,0 0-15-16,0 0-12 15,0 0 11-15,61 1-4 16,-18-8-19-16,8-1-13 15,12 1-15-15,13-1-3 16,12-2 0-16,10-4-2 16,4 0 0-16,-1-1-1 15,-8 0-1-15,-8 1 0 16,-11 0 0-16,-15 1 0 16,-17 3-9-16,-10 1-20 15,-13 4-50-15,-11 0-28 16,-8 3-40-16,0-3-123 15</inkml:trace>
  <inkml:trace contextRef="#ctx0" brushRef="#br0" timeOffset="76343.46">12270 13894 395 0,'0'0'244'0,"0"0"-94"15,0 0-71-15,0 0-48 16,0 0-31-16,0 0 0 15,99-9 0-15,-69 40 2 16,4 6-2-16,1 1 1 16,-2-1 2-16,-5-6-3 15,-8-6-2-15,-14-2 0 0,-6-4-7 16,0 0-5 0,-26 1 1-16,-14-5-58 0,-20-5-138 15</inkml:trace>
  <inkml:trace contextRef="#ctx0" brushRef="#br0" timeOffset="77286.81">9887 12666 314 0,'0'0'68'16,"0"0"-10"0,0 0 36-16,100-58-20 0,-48 48-7 15,16 2-31-15,17 4 16 16,18 2-9-16,21 1-29 15,15 1-10-15,15-2-1 16,15 2-3-16,-4 0 0 16,3-5-5-16,-2-5-29 15,-6-8-18-15,-4-2 9 16,-13-7 12-16,-16 3-4 16,-16 0 7-16,-16 2 11 15,-15 5 11-15,-19 3-11 16,-13 3 3-16,-18 5-2 15,-18 6-60-15,-12 0-119 16,0 0 22-16,-14 3 88 0</inkml:trace>
  <inkml:trace contextRef="#ctx0" brushRef="#br0" timeOffset="77737.69">12315 12233 575 0,'0'0'170'0,"0"0"-54"15,0 0-64-15,0 0-17 16,0 0-25-16,0 0-9 16,-18-60-1-16,18 60-1 15,15 4 0-15,9 15-3 16,4 8 4-16,6 5 1 16,7 9 1-16,9 0-1 15,10 5 0-15,6 1-1 16,4-2 0-16,-7-5-10 15,-14-7 8-15,-20-5-9 0,-11-6 6 16,-16-3 5-16,-2-4 0 16,-14 0 0-16,-21 4 0 15,-19 0 2-15,-16 0-2 16,-9-1-48-16,10-8-94 16,23-4-19-16,25-6 88 15,19 0-21-15</inkml:trace>
  <inkml:trace contextRef="#ctx0" brushRef="#br0" timeOffset="77903.43">12715 12690 540 0,'0'0'113'16,"0"0"-12"-16,0 0 14 15,0 0-33-15,0 0-35 16,0 0-20-16,-53-11-26 15,48 11-1-15,1 0-53 16,4 0-106-16,0-6-414 16</inkml:trace>
  <inkml:trace contextRef="#ctx0" brushRef="#br0" timeOffset="136179.31">19018 12509 296 0,'0'0'93'15,"0"0"-59"-15,0 0-3 16,0 0 39-16,0 0-21 16,0 0 19-16,0 0-13 15,0 0 26-15,40-20-16 0,-38 16-24 16,3-1-16 0,0-3 0-16,-2 0-6 15,-1-1-7-15,5-2-4 0,-2-2-2 16,-1-2-2-16,-1-1-4 15,0-1 5-15,-3-2-5 16,0 2 2-16,0-1-2 16,-6-1-2-16,-10 0-1 15,-8 0-8-15,-6 4-6 16,-7 5 6-16,-2 4 3 16,6 6 6-16,4 0-1 15,9 2-1-15,4 13-2 16,2 6 0-16,2 8-1 15,6 4 4-15,3 2-1 16,3 3 1-16,0-1 2 0,19 1 0 16,4-1 1-16,8-1 1 15,-1-5 0-15,3 1-1 16,0-3 0-16,-7-1 0 16,-4-1 0-16,-6-4-2 15,-10 0 1-15,-5-3-2 16,-1-3-4-16,-1-2 4 15,-15-4 3-15,-4-2 3 16,-4-2 8-16,-4-4-1 16,-4-2-1-16,1-1-1 15,0 0 1-15,3-13 8 16,7-7-10-16,9-6-5 16,12-7-1-16,1-11-1 0,31-4-19 15,12-6-7 1,7-3-1-16,4 6 5 0,-1 6 17 15,-5 6-4-15,-6 7 1 16,-10 9-26-16,-11 7-31 16,-7 9-90-16,-4 4-109 15</inkml:trace>
  <inkml:trace contextRef="#ctx0" brushRef="#br0" timeOffset="136829.18">19597 12283 639 0,'0'0'122'0,"0"0"-14"15,0 0-91-15,0 0-17 16,0 0-5-16,0 0 4 15,70-14-2-15,-54 30 1 16,-4 4-2-16,-2 4 3 16,-5 3 1-16,-5 8 0 15,0 0 0-15,-3 1-2 16,-15 2-23-16,2-5-15 16,-4-2 5-16,3-7 17 0,3-5-10 15,2-9 14-15,8-6 12 16,2-2 2-16,1-2 15 15,1 0 61-15,0 0-23 16,6 0-48-16,22 0-3 16,17-1 1-16,13-11 1 15,10-2-4-15,4-6 1 16,-3-5-1-16,-9 2-17 16,-13 1 11-16,-15 7 6 15,-16 6 1-15,-11 5 2 16,-3 4 14-16,-2 0-9 15,0 0-8-15,-3 11-14 16,-7 9 14-16,-4 9-2 0,5 6 2 16,3 0 0-16,6 0 0 15,0-4-1-15,3-5 0 16,23-14-1-16,10-10 2 16,12-2 5-16,11-22 0 15,1-11-1-15,-2-9-3 16,-11-2 5-16,-14 0 0 15,-13 4 10-15,-11 6 3 16,-9 7 4-16,-14 7 11 16,-31 12-31-16,-24 8-3 15,-12 5-37-15,4 19-53 16,18 5-29-16,25 2-45 0,16-2-88 16</inkml:trace>
  <inkml:trace contextRef="#ctx0" brushRef="#br0" timeOffset="136994.08">20448 12478 532 0,'0'0'162'16,"0"0"-68"-16,0 0-91 15,0 0-3-15,0 0-74 16,0 0-56-16,-64 31-61 15</inkml:trace>
  <inkml:trace contextRef="#ctx0" brushRef="#br0" timeOffset="138543.23">15848 12525 162 0,'0'0'44'0,"0"0"-7"15,0 0 31-15,0 0-26 16,0 0 9-16,0 0-5 16,-30 0-5-16,30-2 0 15,0 0 0-15,11 2-1 16,6 0 17-16,8 0-30 0,9 0-18 16,14 0-3-16,16 0 6 15,19 7-7-15,22-3-1 16,23 0 4-16,17-3-7 15,17-1 1-15,7-4-2 16,-1-13-3-16,-6-2-1 16,-19 0-1-16,-21-1 5 15,-20 3 1-15,-21 1-1 16,-15 0 1-16,-19 4 1 16,-15 4 1-16,-15 2-3 15,-11 6 1-15,-6-3 4 16,0 1-5-16,-11 2-45 15,-10 0-18-15,0 0 21 0,-3 2 16 16,4 7-27-16,1-1-69 16,3-4-118-16</inkml:trace>
  <inkml:trace contextRef="#ctx0" brushRef="#br0" timeOffset="138740.93">17762 12254 459 0,'0'0'118'0,"0"0"34"16,0 0-35-16,0 0-66 16,0 0-51-16,0 0-9 15,18-3 9-15,-16 24 0 0,-2 4 0 16,0 0-2 0,0 3 2-16,0 0 0 15,-14 3-24-15,-7 1-61 0,-4-3-97 16,0-8-188-16</inkml:trace>
  <inkml:trace contextRef="#ctx0" brushRef="#br0" timeOffset="138910.21">17619 12576 597 0,'0'0'201'16,"0"0"-99"-16,0 0-38 15,0 0-16-15,0 0-29 16,0 0-19-16,0-16-5 15,-8 37-53-15,-6 10 20 16,-9-1-121-16,-2-9-304 0</inkml:trace>
  <inkml:trace contextRef="#ctx0" brushRef="#br0" timeOffset="140092.25">15289 13868 275 0,'0'0'93'0,"0"0"12"15,0 0-25-15,0 0-45 16,0 0-13-16,0 0-2 15,-12-10 10-15,23 6 16 16,18-4-13-16,14 1 11 16,20 0-11-16,22 2-19 15,27 3-13-15,30 2 2 16,19 0-1-16,7-3-2 16,4-3-8-16,-4-8-45 15,-15-9 3-15,-12-6 22 16,-16-5 27-16,-18-3 1 15,-15 4 3-15,-16 2 13 0,-18 6 2 16,-16 8-9 0,-15 5-3-16,-15 5-6 0,-12 2 2 15,0 5-2-15,-30 0-33 16,-16 0-95-16,-6 9 48 16,-2 4-51-16,9-4-94 15</inkml:trace>
  <inkml:trace contextRef="#ctx0" brushRef="#br0" timeOffset="140300.71">17121 13493 356 0,'0'0'127'15,"0"0"10"-15,0 0-53 0,0 0-46 16,93-43-19 0,-85 43-19-16,-3 12 0 0,-4 9 0 15,-1 8 0-15,0 5 1 16,-19 5 1-16,-5 2 2 15,-6 0-1-15,0-4-3 16,-8-1-6-16,0-4-32 16,-2-4-47-16,0-6-101 15,7-11-156-15</inkml:trace>
  <inkml:trace contextRef="#ctx0" brushRef="#br0" timeOffset="140430.35">16913 13805 501 0,'0'0'141'0,"0"0"-27"0,0 0-91 16,0 0-23-1,0 0-202-15,0 0-49 0</inkml:trace>
  <inkml:trace contextRef="#ctx0" brushRef="#br0" timeOffset="145576.54">18828 13755 7 0,'0'0'261'0,"0"0"-116"16,0 0 0-1,0 0-25-15,66-79-17 0,-56 62-24 16,1 1-30-16,-2 2-19 15,-2 2-7-15,-2 0-7 16,-2 2-4-16,-3-2-8 16,0 0 4-16,0 0-1 15,-3-1-6-15,-12-1-1 16,-12 2 0-16,-13 3-9 16,-12 6-18-16,-16 3-2 15,-4 0 1-15,3 14 11 16,18 3 15-16,18 5 0 15,17 2-25-15,9 8 1 16,7 5 21-16,0 5 4 16,13 0 1-16,15-1 0 0,11-3 1 15,10-3 0-15,1-4 0 16,-4 0 2-16,-9-4 0 16,-11-4-2-16,-10 0 3 15,-10-1-3-15,-6 1-1 16,-11-1 1-16,-14 0 5 15,-6-2-5-15,-7-4 1 16,-2-5-1-16,-3-5 1 16,0-5 2-16,4-1 4 15,6-1-1-15,9-16 3 16,11-8-6-16,13-6-4 16,7-9 0-16,27-4-32 0,10-2 9 15,3-5 7-15,3 1 1 16,0-6 8-16,-2 3 3 15,-8 9 4-15,-5 6-1 16,-9 13-2-16,-9 8-1 16,-4 9-39-16,-2 7-61 15,2 1-68-15,2 0-176 16</inkml:trace>
  <inkml:trace contextRef="#ctx0" brushRef="#br0" timeOffset="145926.53">19746 13308 726 0,'0'0'156'0,"0"0"-75"15,0 0-49-15,0 0-32 16,0 0-14-16,0 0-1 0,3 26 13 16,-17 20 1-1,-8 9 2-15,-6 13-1 0,-4 8 3 16,4 3-3-16,0-4 1 15,7-8 0-15,6-11-1 16,3-8-17-16,8-11-24 16,4-7-19-16,0-14-85 15,12-11-125-15</inkml:trace>
  <inkml:trace contextRef="#ctx0" brushRef="#br0" timeOffset="146286.54">20094 13534 656 0,'0'0'67'0,"0"0"-18"16,0 0-49-16,0 0 0 16,0 0 9-16,-45 75 14 15,27-30 3-15,3 2-16 16,2 0 1-16,3 3-9 15,7-9 0-15,3-5-2 16,0-15 0-16,18-13-1 16,15-8 1-16,12-19 2 15,8-17 4-15,4-11-6 16,-7-7 3-16,-10-3-2 16,-16 4 2-16,-17 5 0 0,-7 4 24 15,-18 9 10-15,-27 7-20 16,-20 11-17-16,-16 13-11 15,-4 4-62-15,14 14-85 16,17 10 2-16,24 1-44 16</inkml:trace>
  <inkml:trace contextRef="#ctx0" brushRef="#br0" timeOffset="146436.53">20182 13605 583 0,'0'0'144'16,"0"0"-59"-16,0 0-73 0,0 0-12 16,0 0-78-16,0 0-85 15,-80 35-131-15</inkml:trace>
  <inkml:trace contextRef="#ctx0" brushRef="#br0" timeOffset="149086.54">15389 14945 382 0,'0'0'117'0,"0"0"-51"16,0 0-16-16,0 0-19 15,0 0-8-15,0 0 7 16,-30-17 31-16,30 17 5 15,0 0-37-15,0 0-13 16,0 0-15-16,0 0-1 16,0 0-1-16,10 0 0 15,22 0 1-15,17 0 4 16,29-7-1-16,23-5 0 16,20-1-2-16,11-4 0 15,-3-1 0-15,-10-2-1 16,-11-2 1-16,-9 3 1 15,-9 2 0-15,-11 2-4 16,-15 1 2-16,-16 3-8 16,-18 2-6-16,-15 2 0 0,-10 5-5 15,-5 2 6-15,-8 0-72 16,-23 0-114-16,-11 7-138 16</inkml:trace>
  <inkml:trace contextRef="#ctx0" brushRef="#br0" timeOffset="149296.53">16417 14737 166 0,'0'0'189'16,"0"0"-36"-16,82-67-37 16,-54 51-61-16,-3 5-8 15,-8 6 3-15,-4 5-7 0,-5 0-33 16,-3 4-8 0,-3 12-2-16,-2 8 2 0,0 5-1 15,-15 3 1-15,-3 1 1 16,-2-1 0-16,3-6-3 15,-2 2 0-15,-4-6-14 16,-1-1-23-16,0-4-87 16,1-10-121-16</inkml:trace>
  <inkml:trace contextRef="#ctx0" brushRef="#br0" timeOffset="149416.54">16382 14905 532 0,'0'0'145'0,"0"0"-35"15,0 0-35-15,0 0-60 16,0 0-15-16,0 0-69 0,-103 25-59 16,56-8-152-1</inkml:trace>
  <inkml:trace contextRef="#ctx0" brushRef="#br0" timeOffset="153676.54">18712 14849 148 0,'0'0'103'0,"0"0"-78"0,0 0 50 16,0 0 11-16,0 0 1 15,0 0 5-15,0 0-16 16,48-42-6-16,-44 29-18 16,1-1-27-16,-1-2-9 15,-3 1-8-15,3-2-1 16,-4 0-3-16,0-3-4 15,0 1 0-15,0 1 1 16,-11 3-1-16,-6 2-2 16,-10 4-7-16,-11 9-13 15,-7 0-16-15,-2 0 3 16,9 12 20-16,13 0 14 0,10 5-4 16,11 6-2-16,4 7 2 15,0 6 1-15,0 8 4 16,10 2 0-16,13 1-1 15,7-6 1-15,8-4 1 16,2-9 0-16,1-4 3 16,-5-1-1-16,-8-5-3 15,-9 1 9-15,-8-2-3 16,-6 0-3-16,-5-3-3 16,0 3 3-16,-11-2 0 15,-10-1 5-15,-3-2-3 16,-3-2-1-16,-4-4 1 15,-4-5 3-15,-3-1 7 0,1-2 4 16,-1-15-7 0,7-3-8-16,7 1 2 0,12-1-6 15,9 0 3-15,3 1-2 16,3-3-2-16,20-3-7 16,3-7-1-16,6 0-8 15,2-5 12-15,5 0 1 16,-3-4 2-16,1 2-12 15,-1 3-17-15,-9 10-32 16,1 6-22-16,-7 8-2 16,-9 6-22-16,-2 6-77 15</inkml:trace>
  <inkml:trace contextRef="#ctx0" brushRef="#br0" timeOffset="154016.54">19555 14540 568 0,'0'0'172'0,"0"0"-72"15,0 0-59-15,0 0-41 16,0 0-4-16,0 0 0 0,-24 23 4 16,18 15 4-1,0 6-1-15,0 7-1 0,2 10 2 16,1-2 2-16,1 2-4 16,2-5 0-16,0-10-1 15,0-10-1-15,2-7-15 16,5-10-55-16,3-9-60 15,1-10-89-15</inkml:trace>
  <inkml:trace contextRef="#ctx0" brushRef="#br0" timeOffset="154396.53">20000 14626 568 0,'0'0'276'0,"0"0"-228"15,0 0-48-15,0 0-9 16,0 0 9-16,-26 118 1 16,16-62-1-16,4-1 4 15,4-5-4-15,2-5-4 16,0-9-28-16,12-11-24 15,12-11 20-15,9-14 18 16,7-8 14-16,6-25 0 16,-2-9 2-16,-3-9 2 15,-8-3 6-15,-12 3 29 0,-11 4 11 16,-10 4-10-16,-7 9-9 16,-26 5-11-16,-12 7-5 15,4 9-11-15,9 10-1 16,11 3-1-16,8 16-33 15,1 11-94-15,-1 5-91 16</inkml:trace>
  <inkml:trace contextRef="#ctx0" brushRef="#br0" timeOffset="154566.53">20163 14718 638 0,'0'0'182'0,"0"0"-95"15,0 0-33-15,0 0-42 16,0 0-12-16,0 0-70 16,-10-3-40-16,-6 25-23 15,-8-5-338-15</inkml:trace>
  <inkml:trace contextRef="#ctx0" brushRef="#br0" timeOffset="159186.54">15551 16128 368 0,'0'0'124'0,"0"0"5"0,0 0-63 16,0 0 9 0,0 0-26-16,0 0-12 0,0 0-11 15,-43-22-7-15,43 22-9 16,0 0-4-16,0 0-6 15,0 0 0-15,0 0-3 16,20 0-3-16,19 6 6 16,22-2 2-16,21-2-2 15,18-2 4-15,17 0-4 16,4-9 1-16,-1-1 0 16,-12-2-1-16,-10 3-5 15,-11-1-5-15,-13-2-1 16,-12 0-1-16,-16-1 8 15,-17 2 3-15,-16 1 0 16,-11 2 2-16,-2 1-2 16,-12 0-2-16,-21 5-41 15,-16 2-49-15,-13 0-83 0,-6 0-194 16</inkml:trace>
  <inkml:trace contextRef="#ctx0" brushRef="#br0" timeOffset="159426.53">16412 15837 435 0,'0'0'141'16,"0"0"0"-16,100-65-50 16,-74 55-40-16,-4 6-21 15,-1 4-23-15,-3 0-7 16,-2 10-5-16,-4 13-2 0,-4 7 7 16,-4 7 0-1,-4-1 0-15,0 3 0 0,-15-3 0 16,-7-5-2-16,-3-2-14 15,-4-2-4-15,-1-7-14 16,5-1-20-16,2-7-42 16,10-4-61-16,6-8-197 15</inkml:trace>
  <inkml:trace contextRef="#ctx0" brushRef="#br0" timeOffset="159556.54">16508 16092 492 0,'0'0'147'15,"0"0"-21"-15,0 0-39 16,0 0-46-16,0 0-13 0,0 0-22 16,-15-13-6-16,4 13-44 15,-7 11-94-15,-11-3-142 16</inkml:trace>
  <inkml:trace contextRef="#ctx0" brushRef="#br0" timeOffset="163866.53">18480 15702 213 0,'0'0'181'0,"0"0"-37"16,0 0-18-16,0 0-54 15,0 0 5-15,0 0-45 16,0-73 15-16,0 70-38 16,0 3 16-16,0 0-11 15,0 0-6-15,0 0-8 16,0 0-6-16,0 17-7 15,0 11 12-15,-3 13-1 16,-5 9 2-16,-3 8 1 16,0 5 0-16,3 1-1 15,1-4 0-15,4-9-3 16,0-14-13-16,3-9-10 0,0-8-4 16,0-8-17-1,0-2-52-15,10-10-26 0,1 0-126 16</inkml:trace>
  <inkml:trace contextRef="#ctx0" brushRef="#br0" timeOffset="164256.54">18811 15765 546 0,'0'0'114'0,"0"0"-90"16,0 0-20 0,0 0 9-16,0 0 1 0,-41 107-7 15,41-63 3-15,0 2-3 16,13-2-1-16,7-6-1 16,1-12 2-16,-1-14-6 15,5-12 1-15,0-4 1 16,5-25 10-16,-2-8-8 15,-5-9 2-15,-8-3 24 16,-12 4 16-16,-3 4-17 16,-12 7-21-16,-24 7 13 15,-6 9-21-15,-4 7 0 16,4 8-1-16,14 3 0 16,13 0-9-16,12 20-41 15,3 13-22-15,7 7-45 0,19-2-66 16,9-7-222-16</inkml:trace>
  <inkml:trace contextRef="#ctx0" brushRef="#br0" timeOffset="164896.53">19300 15709 249 0,'0'0'475'0,"0"0"-375"15,0 0-52-15,0 0-48 16,0 0-7-16,0 0 7 0,-48 96 0 16,45-42 1-16,3 3-1 15,0-1 2-15,1-8 0 16,12-12-1-16,3-14-1 16,3-15 0-16,7-7 0 15,5-6 1-15,2-22 7 16,-3-11-7-16,-6-4 4 15,-11-6-5-15,-6 4 0 16,-7 1-6-16,0 4-10 16,-4 10-21-16,-6 5-22 15,0 4-10-15,7 1 32 16,3 5 14-16,0 3 13 0,7 2 10 16,7 4 33-1,3 6 0-15,5 0-11 0,-1 0-6 16,5 8-7-16,2 5 22 15,-1 0-12-15,3 2-9 16,-4 3 0-16,1 1-1 16,-7 5-3-16,-3 0-6 15,-3 1 0-15,-4 1 1 16,-5 2-2-16,-2-5-18 16,0 0-26-16,2-7-9 15,5-7 14-15,0-5-7 16,8-4 47-16,2-2 5 0,6-13 37 15,3-7-15 1,-1-2 21-16,2-3-5 16,-2 1-8-16,-5 1-9 0,-5 1-11 15,-7 3 10-15,-6 2-3 16,-5 0-1-16,-2 1-6 16,-20 3-10-16,-12 2-5 15,-17 5-2-15,-18 6-1 16,-14 2-5-16,-4 6-41 15,13 15-108-15,25-1 12 16,29-3-160-16</inkml:trace>
  <inkml:trace contextRef="#ctx0" brushRef="#br0" timeOffset="165056.54">19937 15736 641 0,'0'0'131'15,"0"0"-40"-15,0 0-27 16,0 0-34-16,0 0-30 16,-81-4-19-16,53 28-51 15,-2 2-77-15,-6-4-167 16</inkml:trace>
  <inkml:trace contextRef="#ctx0" brushRef="#br0" timeOffset="166366.53">15286 17166 443 0,'0'0'62'15,"0"0"-7"-15,0 0 9 0,0 0-31 16,0 0-17-16,0 0-3 16,-34-7 3-16,34 7-6 15,8 0 14-15,18 0 29 16,10 0-20-16,8 0-3 15,10-3-18-15,12-1-2 16,9-3-9-16,14 4 1 16,10-2 1-16,3 0-3 15,-3-1 0-15,-8 3 0 16,-11-5-2-16,-13 5 2 0,-16-1 0 16,-16 2 0-1,-13 0 2-15,-12 1-1 0,-10-3-1 16,0 0 1-16,0 0-1 15,-13-3-30-15,-7-1-51 16,-4-1-42-16,-2-4-22 16,0-2 11-16,6-2 86 15,8-4 48-15,5 0 57 16,7-1 24-16,0 1-22 16,10 3-4-16,6 4-15 15,5 4-25-15,4 6 5 16,-3 4-11-16,0 0 8 15,-5 0 11-15,0 12-1 16,-5 9-12-16,-2 2-12 0,-3 7 4 16,-5 4 1-16,-2 0 2 15,0-2-5-15,-9-1-2 16,-7-4 2-16,-1-3-1 16,-7-2-2-16,-6 2-2 15,-10-2-41-15,-5-1-61 16,0-8-210-16</inkml:trace>
  <inkml:trace contextRef="#ctx0" brushRef="#br0" timeOffset="169566.53">18381 16855 307 0,'0'0'128'16,"0"0"-17"-16,0 0-42 15,0 0 13-15,0 0-45 16,0 0 33-16,9-74-30 16,-9 67-5-16,0-1-7 15,0 4-18-15,0 2 16 16,0-1-7-16,0 1-8 15,0 2 2-15,0 0 4 16,0 0-4-16,0 0-7 16,0 0-3-16,0 0-3 15,0 0-6-15,0 11-3 16,0 14 2-16,0 17 1 16,0 14 6-16,0 13 0 0,0 6 1 15,-10 0-1-15,-1-9-9 16,4-11-10-16,2-11-2 15,4-10 0-15,1-11 3 16,0-9-8-16,0-8 8 16,3-6-15-16,8 0-31 15,1 0-11-15,2-14-116 16,-1-6-195-16</inkml:trace>
  <inkml:trace contextRef="#ctx0" brushRef="#br0" timeOffset="170686.53">18796 16841 492 0,'0'0'135'16,"0"0"-52"-16,0 0-29 15,0 0-54-15,0 0-7 16,0 0 2-16,4 6 5 0,-4 18 12 16,0 10 24-1,0 15-17-15,0 11-10 0,0 3-4 16,-6 2-3-16,-3-9 1 15,5-10-3-15,-3-5-22 16,5-10-17-16,0-6 3 16,2-8 9-16,0-6-21 15,0-6-36-15,0-5-56 16,0-4-227-16</inkml:trace>
  <inkml:trace contextRef="#ctx0" brushRef="#br0" timeOffset="171376.54">19383 16961 295 0,'0'0'175'0,"0"0"-59"16,0 0-44 0,21-92 9-16,-21 70-44 0,0 0 7 15,0 5-24-15,-10 0 9 16,-5 5-18-16,-9 4-10 15,-5 8-1-15,-5 0-4 16,-2 3-13-16,2 14-14 16,7 7 30-16,7 2-11 15,9 8-2-15,3 8 5 16,4 8 7-16,4 1-3 16,0-2 5-16,9-3 0 15,5-5 0-15,5-7 1 16,-2-4-1-16,-1-7 1 15,-3-1 2-15,-1-5 0 0,-6-3-1 16,-4-3 5-16,-2 0-5 16,0 0-2-16,-10-2-1 15,-9 0-18-15,-8-4-19 16,-2 2 25-16,-4-3-3 16,-2-4-14-16,3 0 20 15,2 0 10-15,4-3 1 16,9-8 0-16,12-3-1 15,5-6-48-15,12-6-22 16,19-3 36-16,8-7 34 16,6 0 4-16,3-2 10 15,2-4-1-15,0 1-5 16,-3-2-6-16,-6 2 10 0,-7 7-4 16,-9 6 0-1,-9 7 4-15,-2 9-12 0,-5 5-9 16,0 3-43-16,-3 0-101 15,1 2-147-15</inkml:trace>
  <inkml:trace contextRef="#ctx0" brushRef="#br0" timeOffset="171746.54">19625 16874 456 0,'0'0'174'15,"0"0"-108"-15,0 0-1 16,0 0-29-16,0 0-28 0,0 0 11 15,-11 84-5 1,1-52 3-16,0 4-6 0,1 3 0 16,0-1-4-16,4-4-2 15,5-2-2-15,0-6-3 16,26-6 4-16,10-11-4 16,10-9-7-16,5-2-11 15,-1-19 7-15,-2-4-1 16,-8-5 11-16,-12 0 1 15,-7 1 15-15,-13-4 5 16,-8 2 1-16,0 2 7 16,-27-1-9-16,-15 3-10 15,-9 2 1-15,-1 5-1 16,4 5 8-16,10 4 1 16,15 9-18-16,10 2-3 0,9 2-50 15,4 18-95-15,0-3-84 16</inkml:trace>
  <inkml:trace contextRef="#ctx0" brushRef="#br0" timeOffset="171896.53">19977 16897 687 0,'0'0'147'0,"0"0"-97"15,0 0-50-15,0 0-78 0,0 0-61 16,0 0-176-16</inkml:trace>
  <inkml:trace contextRef="#ctx0" brushRef="#br0" timeOffset="183596.53">18220 11926 109 0,'0'0'94'0,"0"0"-5"16,0 0-32-16,0 0-46 15,0 0-5-15,0 0 0 16,0 0 18-16,-84-37 13 16,75 32 19-16,-1 0 0 15,3-2-20-15,-3-1 1 16,2 2-6-16,2-1-15 16,1 3-10-16,2 1 1 15,0 2-6-15,3-1 4 0,-1 2 1 16,1-1 0-1,0 1 2-15,0 0-2 0,0 0-1 16,0 0-1-16,0 0-4 16,0 0-2-16,0 0-5 15,0 0-6-15,1 0-22 16,21 0 22-16,14 0 13 16,16 0 4-16,19 1-1 15,15 2-4-15,11-3 2 16,8 0 5-16,-3 0-5 15,-5 0 0-15,-6 0 4 16,-4 0-5-16,-5-3 1 16,2 2 0-16,1 0-1 0,1-2 0 15,2 1-2 1,6 1-2-16,-2-1 3 0,1 0 0 16,-4-1 1-16,-5 0 2 15,-5-2-1-15,-12-1-1 16,-7 1 4-16,-9 0-2 15,-7 4 5-15,0 1-5 16,-1 0-2-16,5 0 1 16,-2 0-1-16,3 0 0 15,0 0 0-15,-1 0 0 16,0 0 0-16,2-4 14 16,0-2-3-16,-3 0-6 15,1 1-2-15,0 2-3 16,-2 0 0-16,3 2 1 0,0-1-1 15,4 2 1-15,4-3-1 16,1 3 1-16,3-3-2 16,-1 3 3-16,-1 0-4 15,-2 0 6-15,-2 0-6 16,0 0 4-16,-2 0-4 16,-1 0 5-16,-3 0-3 15,-9 0 0-15,-6-1 0 16,-8-5 17-16,-6 2 23 15,-6-2-1-15,-2 2-19 16,-6 3-18-16,-3 0 4 16,-3-1-6-16,0 2 7 0,0 0 9 15,0 0-1-15,0 0-15 16,0 0-5-16,0 2-76 16,-13 10-96-16,-6-3 25 15</inkml:trace>
  <inkml:trace contextRef="#ctx0" brushRef="#br0" timeOffset="183756.54">21637 11778 574 0,'0'0'243'15,"0"0"-183"-15,0 0-30 0,0 0-30 16,0 0-110-16,-110 19-112 15,67 10 32-15</inkml:trace>
  <inkml:trace contextRef="#ctx0" brushRef="#br0" timeOffset="187676.54">18124 13308 238 0,'0'0'82'15,"0"0"8"-15,0 0-8 16,0 0-28-16,0 0-8 16,0 0 4-16,41-48 16 0,-38 42-10 15,-3 1 10-15,0-1-32 16,0 2-7-16,0-1-16 16,0 3-1-16,0 0-7 15,0-1-3-15,0 1 0 16,0-1 0-16,0-1-3 15,-5 1 2-15,-1 1 0 16,-4 2-9-16,-6 0-2 16,-4 0-12-16,-4 10 3 15,-1 4 7-15,2 4-3 16,3 1 3-16,1 4 1 16,5 5 3-16,-2 2-2 0,6 2 5 15,1 0 4 1,5-1-3-16,4 0-1 0,0-4-1 15,1-1-3-15,15-2 7 16,4-3 4-16,4 0 1 16,1 0-1-16,0 1 0 15,-2 2 0-15,-3 0 0 16,-2 6-1-16,-4 1-2 16,-3 6 0-16,-8 6 1 15,-3 1 2-15,0 7 0 16,-20 3 1-16,-8 2 0 15,-3 0 0-15,-4-3 1 16,1-6-2-16,5-6 1 0,4-7 1 16,2-5-2-1,-1-6 2-15,2-3-2 0,5-6 4 16,4-2-3-16,7 1 2 16,1-1-3-16,5-2 0 15,0 2 0-15,0 0-1 16,0-3 0-16,0 1-1 15,5-3 2-15,2 0 0 16,3-1 1-16,2 2-1 16,5 3 2-16,1 1 4 15,3 5-5-15,-6 0 3 16,2 2-2-16,-4 3-2 16,-8 1 0-16,-2 4 0 15,-3 5 3-15,0 7 13 0,0 7 3 16,-11 5-5-16,0 8-2 15,-1 5-4-15,-2 1-1 16,3 0 1-16,-4 2-3 16,-2 4 0-16,-1-2-2 15,0-1 0-15,1-9 0 16,6-7-1-16,2-9-1 16,9-5 1-16,0-7-1 15,0-8-1-15,14-3 1 16,4-8 1-16,4-5-1 15,5-7 5-15,3 0-4 16,-1-7-2-16,0-8-1 16,-6 2-9-16,-7 3-36 15,-9-1-70-15,-7-1-210 0</inkml:trace>
  <inkml:trace contextRef="#ctx0" brushRef="#br0" timeOffset="189206.54">20493 13311 97 0,'0'0'245'16,"0"0"-185"-16,0 0 32 0,0 0-41 15,0 0-20 1,34-75-1-16,-28 65 5 0,-1 2 13 16,2 0-3-16,5 3-17 15,2 2-28-15,5 3-2 16,1 0-4-16,1 6 6 15,2 11-6-15,-6 7 0 16,-1 4-2-16,-7 7 3 16,-4 5 1-16,-5 2 2 15,0 3-4-15,-12 0 0 16,-12 2 2-16,-6 4 4 16,-6 2 1-16,-2-1-1 15,3 1 0-15,2-7 1 16,3 0-1-16,3-3 0 0,1 1 0 15,5-2 0-15,1-2 0 16,8 1 0-16,5-7 0 16,7-5 0-16,0-8 0 15,0-7-14-15,18-7 8 16,4-7 6-16,4 0-1 16,0 0-1-16,1 0 2 15,-6-4 6-15,-4 0 3 16,-8 2-3-16,-5 2-3 15,-4 0 4-15,0 0-7 16,0 0-9-16,0 13 1 16,0 7 7-16,-10 7 1 15,-4 8 3-15,-2 5-3 16,1 10 8-16,-2 4 0 16,2 6 14-16,1 4-7 0,0-2 1 15,2 6 4-15,3 3 0 16,5 2-10-16,1-1 4 15,1-6-7-15,2-9 2 16,0-8-4-16,0-8 0 16,0-7-4-16,0-6 1 15,0-6-1-15,0-6-1 16,-3-3 0-16,-6 2 1 16,-4-1 4-16,-6 8-4 15,-5 3 2-15,-3 2-3 16,3 1 2-16,2-1-2 15,5-5-8-15,8-3-15 0,8-4-14 16,1-7-18-16,13-8-9 16,17 0-12-16,6-5-37 15,-2-10-5-15,-4-2 118 16,-5 1 0-16,-8 0 26 16,-3-1 20-16,-3 4 1 15,-6-2 48-15,-2 3-22 16,-3 1 32-16,0 1-17 15,0 3-32-15,0 3-23 16,0 4-10-16,0 0-23 16,0 0-3-16,0 0-20 0,0 0-23 15,0 5 3-15,0 2-4 16,4-1-70-16,2-6-19 16,1 0-136-16</inkml:trace>
  <inkml:trace contextRef="#ctx0" brushRef="#br0" timeOffset="192286.54">3292 13694 368 0,'0'0'42'0,"0"0"51"15,0 0-44-15,0 0-18 16,-3-80 13-16,0 71-26 0,2 2 26 16,-4 2-15-16,1 2 10 15,-1 1 9-15,1 2-28 16,-1 0-12-16,-4 0-8 16,-7 15-12-16,-8 11-12 15,-7 15 16-15,1 3 0 16,2 3 4-16,7 0-2 15,6-3-1-15,12 4 0 16,3-1-20-16,9 4-11 16,24-2 17-16,11-3-7 15,5-2 7-15,4-13 0 16,-1-2 20-16,-3-7 1 16,-15 0 0-16,-10-3 0 15,-12 0-4-15,-10 1 3 0,-2-1 2 16,-6 5 2-16,-18 1 6 15,-3 6 8-15,-4 7 3 16,-2-2-8-16,9 1-9 16,9 2 0-16,5-4-2 15,10 0-1-15,0-2 0 16,10-5 0-16,10-5-4 16,2-5-28-16,3-5 17 15,-4-3 4-15,-6 1 9 16,0-1-2-16,-6 6 1 15,-3 13 2-15,-2 14-1 16,-4 13 1-16,0 11 2 16,-4 9 2-16,-5 8 4 0,-3 4 8 15,2 4 14 1,2 0-18-16,2-9-7 0,-1-11-3 16,3-9 2-16,4-12-2 15,0-12 1-15,0-16-1 16,0-7 1-16,16-15-2 15,3-1-2-15,13-17-5 16,11-13-54-16,2-10-202 16</inkml:trace>
  <inkml:trace contextRef="#ctx0" brushRef="#br0" timeOffset="193356.54">4272 13799 330 0,'0'0'78'15,"0"0"40"-15,-5-76-58 16,5 49 2-16,7 3-36 16,6 0 16-16,4 5 6 15,2 2-7-15,-1 3-21 16,6 6-8-16,-2 5-9 15,2 3-3-15,1 5-2 16,-1 15-3-16,2 14 3 16,-6 17-4-16,-6 14 6 15,-11 12 0-15,-3 10-9 0,-8 6-3 16,-15 1-3-16,-1-3 4 16,6-9-3-16,6-14 8 15,12-17 1-15,0-9-3 16,10-13 1-16,10-10-2 15,4-7 4-15,1-7 5 16,0-1 2-16,1-4-1 16,2 0 1-16,-6 3-1 15,-2 3 0-15,-4 5-2 16,-4 4 0-16,-6 6 1 16,-4 6-3-16,-2 8 3 0,0 5 1 15,-16 5 2 1,-1 4 14-16,2 7-4 0,3 6 3 15,6-3-14-15,6-3 0 16,0-6 1-16,0-8-3 16,13-6 2-16,1-7-1 15,0-7-1-15,0-5 0 16,-2-2 0-16,2-3 1 16,-1 0-1-16,-3-1-3 15,-3 1-13-15,-3-1-12 16,-4 2 18-16,0 3 5 15,-4 0 4-15,-10-2 2 16,6-3 1-16,0-2 4 16,6-3 3-16,0 0 4 15,2-1-10-15,0 3-3 0,0-2 2 16,0 3-4-16,6 0-14 16,12 0-52-16,-1-8-37 15,2-1-256-15</inkml:trace>
  <inkml:trace contextRef="#ctx0" brushRef="#br0" timeOffset="195106.54">21552 14420 466 0,'0'0'53'15,"0"0"52"-15,0 0-45 16,-43-79-29-16,7 73-22 16,-11 6-9-16,-10 0-2 15,-7 9 2-15,-2 11-1 16,5 7-5-16,9-1 6 15,14 1 2-15,20 1-2 16,13 0-18-16,5 1 3 16,8-1 8-16,16-3-1 15,12-3 8-15,3 0 1 16,0-5 3-16,-7-2 1 16,-8 1 3-16,-9-1 0 15,-9 3-6-15,-6 2 9 0,0 4 2 16,-15 5 5-16,-10 5-1 15,-8-2 0-15,-6-1-4 16,-1-4-5-16,-8-8-1 16,3-4-6-16,1-8 3 15,5-5-4-15,8-2 10 16,10 0-10-16,10-5 0 16,10-9-31-16,1-5-61 15,9 0-80-15,15-5-91 16</inkml:trace>
  <inkml:trace contextRef="#ctx0" brushRef="#br0" timeOffset="195526.54">21260 14185 415 0,'0'0'98'16,"0"0"18"-16,0 0-4 0,0 0-24 15,0 0-58-15,0 0-10 16,-15-51-20-16,6 83 0 15,-3 21-6-15,-3 27 4 16,5 19 2-16,2 17 0 16,0 12 2-16,6-2-1 15,-1-6 3-15,1-17-3 16,-1-19 1-16,0-19-2 16,-4-15 1-16,1-13-1 15,-1-10 0-15,0-7 0 16,-3-3 0-16,-2-3 0 15,-1 4-12-15,-3-8-72 16,9-10-116-16,4-8-249 16</inkml:trace>
  <inkml:trace contextRef="#ctx0" brushRef="#br0" timeOffset="196616.54">22010 14362 111 0,'0'0'347'0,"0"0"-199"16,3-72-44-16,-3 52-42 15,0 5-33-15,-12 1-27 16,-3 5-1-16,-7 2-2 16,-8 3 0-16,-8 4-9 15,1 0-1-15,2 3-2 0,12 14 12 16,7 11-5-16,11 7-13 16,5 11 9-16,0 4 4 15,0 7 6-15,12-2 0 16,11-5 0-16,2-4 0 15,-1-9 3-15,-3-6-3 16,-5-5 2-16,-5-3 5 16,-7-4-1-16,-4-2 2 15,0-1 2-15,-4 0-1 16,-16-4 14-16,-8 0 11 16,-7-4-18-16,-6-6-6 15,-4-2-2-15,-1-5 0 0,4-17 2 16,6-8 4-1,15-6 5-15,17-3-6 0,4 1-13 16,25-3-24-16,14 0-13 16,9 2 12-16,0-2 21 15,2 4 4-15,-2 4 0 16,-5 1 1-16,-7 6-5 16,-12 6-7-16,-9 8-46 15,-9 5-38-15,-6 3-13 16,0 2-143-16</inkml:trace>
  <inkml:trace contextRef="#ctx0" brushRef="#br0" timeOffset="196916.54">22254 14218 562 0,'0'0'155'0,"0"0"-30"16,0 0-108-16,0 0-16 16,0 0-1-16,-65 100 2 0,53-47 2 15,2 4 2 1,2 4-5-16,5 0 1 0,-1 0 1 15,1-2-3-15,-2-4-5 16,5-4-24-16,0-11-57 16,0-17-89-16,3-21-163 15</inkml:trace>
  <inkml:trace contextRef="#ctx0" brushRef="#br0" timeOffset="197266.54">22499 14466 688 0,'0'0'6'0,"0"0"-6"0,0 0 0 16,0 0 13-16,-27 113-1 15,13-66 1-15,9-1-8 16,2-1 0-16,3-5-3 15,0-10 0-15,5-12 2 16,14-14-1-16,5-4 11 16,7-29 32-16,5-11-21 15,3-5-13-15,-3-5-2 16,-10 3 13-16,-9 3 2 16,-13 2-1-16,-4 9-4 15,-19 6 9-15,-30 16-29 0,-24 11-4 16,-17 9-105-16,1 17-165 15,21 4-267-15</inkml:trace>
  <inkml:trace contextRef="#ctx0" brushRef="#br0" timeOffset="198366.53">23085 14025 187 0,'0'0'170'15,"0"0"-75"-15,0 0-13 16,0 0-20-16,13-72 6 16,-13 65-35-16,0 2 31 0,0 5-21 15,0 0-21 1,0 10-22-16,0 30-28 0,-2 26 25 16,-16 23 3-16,-10 18 2 15,-7 11 1-15,2-2 0 16,2-2-3-16,6-3 3 15,4-9-3-15,3-7 10 16,0-6-6-16,-2-7 0 16,3-7 0-16,-2-7-3 15,2-12 0-15,5-16 2 16,6-10-2-16,2-13 0 16,2-5-1-16,2-7-2 15,0-5-30-15,0 0-43 16,0-4-119-16</inkml:trace>
  <inkml:trace contextRef="#ctx0" brushRef="#br0" timeOffset="199046.54">23324 14296 494 0,'0'0'65'0,"0"0"42"0,0 0-24 15,0 0-76-15,0 0-7 16,0 0-7-16,-9 45 5 16,-1 2 2-16,-1 7 14 15,-2 7-4-15,-1 4 4 16,2 3-10-16,-2-3-4 15,4-5 0-15,-1-7-49 16,5-14-22-16,6-13-47 16,0-17-7-16,3-9-198 15</inkml:trace>
  <inkml:trace contextRef="#ctx0" brushRef="#br0" timeOffset="199766.54">23512 14330 432 0,'0'0'93'16,"0"0"0"-16,0 0-11 0,0 0-21 16,0 0-19-1,0 0 3-15,51-72-19 0,-18 63-3 16,4 1-17-16,3 6-4 15,-5 2-1-15,-3 0-1 16,-9 10-3-16,-5 9-1 16,-6 2-4-16,-12 3-17 15,0 4-7-15,-14 2-1 16,-16-1 20-16,-4-1-26 16,-1-5 12-16,10-6 11 15,7-6 7-15,11-4 8 16,5 2 2-16,2 2-1 15,0 3 0-15,0 5 3 16,9 1 1-16,5 3 1 16,-5-1-3-16,-2 2-1 15,-4-2 1-15,-3 0-1 0,0 2 0 16,-4 0 0-16,-11 0 4 16,-8 0-5-16,0-2 5 15,-3-1-3-15,3-6-2 16,0-5-32-16,5-7-2 15,11-3-54-15,7-13-66 16</inkml:trace>
  <inkml:trace contextRef="#ctx0" brushRef="#br0" timeOffset="200266.53">23825 14506 520 0,'0'0'199'0,"0"0"-84"15,0 0-50-15,0 0-56 16,0 0-9-16,0 0-2 16,-34 52 2-16,28-26-3 15,6 3 3-15,0-2-5 16,0-5-19-16,6-5-10 16,13-7-23-16,8-10-2 15,6 0 36-15,0-13-6 16,-2-9 15-16,-6-3 4 15,-10-3 10-15,-6 5 0 16,-9 2 11-16,0 5 2 16,-2 7 47-16,-5 6 43 0,5 3-79 15,-3 0-24-15,2 16-11 16,1 7 9-16,2 4 0 16,0-2-7-16,5 2 1 15,14-2 5-15,1-4 3 16,-2-2-5-16,-2-8-4 15,-2-8 4-15,1-3 1 16,1-4 4-16,-1-20 3 16,0-6-2-16,-6-2 0 15,-6 0 7-15,-3 1 16 16,-17 3-1-16,-13 5-12 16,2 6-8-16,7 7-3 15,11 10 0-15,10 0-25 0,0 2-49 16,3 18 2-1,17 3-33-15,8-2-74 0</inkml:trace>
  <inkml:trace contextRef="#ctx0" brushRef="#br0" timeOffset="201486.54">22400 15262 487 0,'0'0'107'16,"0"0"-8"-16,0 0-63 15,-96-15-23-15,69 15-13 16,-1 0 2-16,2 1-1 16,2 3 2-16,7 1-2 15,6 0 3-15,7-1-4 16,4 4 0-16,3 0-4 16,31 1 4-16,29-2 1 0,31-6 6 15,29-1 1-15,25 0 4 16,6-14-12-16,-2-5-2 15,-15-4-12-15,-20-4 14 16,-19-2 17-16,-20 4 17 16,-22 4-2-16,-20 6-16 15,-17 7-6-15,-16 6-6 16,-3 2-4-16,-20 0-3 16,-32 13-68-16,-28 8-29 15,-23 2-93-15</inkml:trace>
  <inkml:trace contextRef="#ctx0" brushRef="#br0" timeOffset="201696.54">22492 15430 493 0,'0'0'52'15,"0"0"26"-15,101 0-17 16,-35-11 10-16,20-6-24 15,7-2-23-15,5-3-8 16,-2-2-8-16,-5 0-3 16,-11 2-3-16,-12 1-2 15,-12 6-9-15,-14 5-31 16,-15 5-90-16,-14 1-165 16</inkml:trace>
  <inkml:trace contextRef="#ctx0" brushRef="#br0" timeOffset="201856.54">23348 15325 506 0,'0'0'281'0,"0"0"-170"16,0 0-73-16,0 0-38 16,0 0-5-16,0 0-101 15,0-6-103-15,0 6-63 16</inkml:trace>
  <inkml:trace contextRef="#ctx0" brushRef="#br0" timeOffset="206266.53">12277 2555 70 0,'0'0'52'0,"0"0"-18"16,0 0-18-16,0 0 29 16,0 0-15-16,0 0-7 15,0 0-7-15,1-13 6 16,-1 13-12-16,0 0-9 0,0 0-1 15,0-3 2-15,0 1 19 16,0-3 11-16,0 0-2 16,0 1-8-16,0-1 26 15,0 1-10-15,0 2-1 16,0-2-14-16,0 1 9 16,0 3 5-16,0-4-25 15,0 4 10-15,0 0 0 16,0-3 12-16,0 1-5 15,0-2-17-15,0 0-3 16,0 0 10-16,0 1 3 16,0-2-11-16,0 2 11 0,0 1-11 15,0 0 15-15,0 0-24 16,0 2-2-16,0 0 0 16,0 0-4-16,0 6-13 15,0 17-18-15,0 15 30 16,2 9 2-16,-2 9 1 15,0 8 1-15,-12 1 1 16,-4-1 1-16,1-11-1 16,3-8 0-16,5-11-1 15,-1-9 1-15,5-8 0 16,-1-7-11-16,4-6-4 16,-1-2-14-16,1-2-20 15,0 0 5-15,0 0 7 0,0 0 13 16,0 0 7-16,0 0-23 15,0 0-134-15,0-11-174 16</inkml:trace>
  <inkml:trace contextRef="#ctx0" brushRef="#br0" timeOffset="207376.54">12576 2484 306 0,'0'0'133'16,"0"0"-78"-16,0 0 17 16,0 0-32-16,0 0-28 15,0 0-8-15,0 0 2 16,-24 29 11-16,16-8-3 16,1 4 2-16,3 3-7 15,2 2-5-15,2-1 0 16,0-2-1-16,5-6-2 0,11-6 0 15,2-8-1 1,6-4-4-16,1-3 0 0,3 0-6 16,-5 0 3-1,-5 0 6-15,-6 0-3 0,-5 0 3 16,-4 0-2-16,0 7-3 16,-1 2 2-16,-1 6 4 15,-1 4 2-15,0 6 2 16,-1 4 6-16,-15 3 2 15,-3-2-1-15,1-6-6 16,-1-5 1-16,1-6 0 16,1-4 9-16,-2 0-2 15,-3-1-2-15,-1-2-2 16,-3-4-1-16,-1-2-4 16,-2 0-4-16,4 0-8 15,4-2-13-15,8-7-25 16,9-2 5-16,4-4-85 0,7-9-204 15</inkml:trace>
  <inkml:trace contextRef="#ctx0" brushRef="#br0" timeOffset="207656.54">12573 2542 414 0,'0'0'126'16,"0"0"-24"-16,0 0 16 0,0 0-50 15,0 0-48-15,0 0-17 16,-3-19 0-16,24 14 5 16,15-1 0-16,11-3 4 15,8 1-11-15,2-1-1 16,0-4 0-16,-6 4-28 15,-7 0-49-15,-16 4-16 16,-14 5-15-16,-14 0-86 16,-9 0-145-16</inkml:trace>
  <inkml:trace contextRef="#ctx0" brushRef="#br0" timeOffset="208736.53">13284 2568 447 0,'0'0'80'15,"0"0"-60"-15,0 0-18 16,0 0 17-16,0 0 34 15,-6 80-19-15,5-43-10 16,-1 5-9-16,2 3-10 16,0-1 0-16,0-7-5 15,0-10-35-15,0-12 1 16,6-8-26-16,0-7 43 16,6 0 17-16,0-13 19 15,2-8-19-15,2-5 0 0,-5 0 0 16,0 4 11-16,-5 2 8 15,2 6 4-15,-4 6 21 16,1 5-21-16,2 3-23 16,1 0-4-16,5 8 0 15,6 11 3-15,5 3 0 16,4 2 1-16,7 1 0 16,2-3 1-16,2-6-1 15,-7-6-1-15,-7-7-1 16,-6-3 2-16,-4-4 0 15,1-16 8-15,-5-5-1 16,4-2 5-16,-11-2 29 0,-4 0-22 16,0 0 12-1,-19 0-16-15,-11 3-11 0,-4 4-4 16,2 7 0-16,12 6 5 16,14 6-2-16,6 3-3 15,3 9-160-15,19 11 84 16,11 0-131-16</inkml:trace>
  <inkml:trace contextRef="#ctx0" brushRef="#br0" timeOffset="209376.54">14030 2774 476 0,'0'0'104'0,"0"0"-104"16,0 0-20-16,0 0 20 0,0 0 2 16,0 0 6-1,112 14 30-15,-51-25 19 0,12-7-25 16,6-3-14-16,3-3-3 15,-6 4-14-15,-10 1-1 16,-15 4 1-16,-16 6 3 16,-15 2-4-16,-14 4 4 15,-6 0 13-15,0 2 22 16,-8-1-39-16,-15 2-44 16,-6 0 1-16,1 0 11 15,4 8-4-15,5 2-32 16,10 0-20-16,4-2-66 15,5-4-117-15</inkml:trace>
  <inkml:trace contextRef="#ctx0" brushRef="#br0" timeOffset="209806.54">14661 2539 302 0,'0'0'156'0,"0"0"-88"15,0 0-14-15,0 0-12 16,0 0-42-16,0 0 2 16,0-19-1-16,0 19 19 15,0 0 8-15,0 0-1 16,0 0-9-16,0 0-9 16,0-2-3-16,0 2 5 15,0 0-7-15,0 0-4 16,0 0-2-16,-1 0-23 15,-2 0-22-15,-2 2 43 0,1 4-13 16,-1-1-19 0,2 3 9-16,-2-2 0 0,0 4-48 15,2-4-49-15,0-3-128 16</inkml:trace>
  <inkml:trace contextRef="#ctx0" brushRef="#br0" timeOffset="210776.54">15138 2404 560 0,'0'0'58'16,"0"0"28"-16,0 0 4 16,0 0-32-16,0 0-47 15,0 0-11-15,0-1-11 16,-6 39 6-16,-11 19 3 0,-3 13 2 16,-4 15 1-1,-1 0-1-15,7-5-1 0,5-13 0 16,6-14-46-16,7-18 10 15,0-11-23-15,1-15-13 16,15-9-106-16</inkml:trace>
  <inkml:trace contextRef="#ctx0" brushRef="#br0" timeOffset="211476.54">15314 2578 331 0,'0'0'116'15,"0"0"-12"-15,0 0 7 16,0 0-50-16,0 0-17 16,-4-75-6-16,10 64 1 15,7-2-20-15,8 1-12 16,4-3-5-16,7 5-2 16,2 3-1-16,5 6-8 15,1 1-13-15,-4 0-29 16,-5 11 7-16,-10 3-31 15,-10 3 1-15,-11 5 25 0,-3 0 20 16,-23 2 20 0,-7-1 8-16,1-2 2 0,3-6 4 15,10-1 6-15,7-2 8 16,7 0 4-16,4 7 6 16,1 5-12-16,0 8 0 15,0 7-12-15,0 2-1 16,0-1-1-16,1-3 0 15,13-5-2-15,1-6 2 16,-5-4-2-16,-8-5-1 16,-2-2 1-16,0-2 3 15,-15-2-2-15,-8 3-2 16,-3-2 0-16,-3-2-25 16,6-3-51-16,7-7 2 15,12 0-108-15</inkml:trace>
  <inkml:trace contextRef="#ctx0" brushRef="#br0" timeOffset="211986.54">15874 2624 750 0,'0'0'122'0,"0"0"-104"16,0 0-18-16,0 0-15 16,-12 80 15-16,12-37 0 0,0-1-3 15,17-4-6-15,8-6-10 16,1-11-3-16,-3-10-4 16,-3-10 17-16,-7-1 9 15,1-7 14-15,1-16 9 16,5-9-4-16,-2-2-7 15,-4-2-2-15,-3 5-1 16,-6 7-6-16,-2 11 2 16,-2 8-1-16,3 5-4 15,4 0-15-15,4 2-14 16,6 13 20-16,0 2 5 16,4 6 0-16,3 2 3 0,2-1-2 15,0-4 2 1,1-8 0-16,0-7-1 0,1-5 2 15,-3-3 2-15,-1-18 6 16,-1-8 0-16,-4-4-1 16,-6-2-2-16,-12 0-1 15,-2 1 5-15,-17 3-4 16,-22 6-5-16,-3 5-3 16,4 11-23-16,12 9-32 15,10 6-57-15,10 17-94 16,3 5-156-16</inkml:trace>
  <inkml:trace contextRef="#ctx0" brushRef="#br0" timeOffset="212566.53">13038 3704 328 0,'0'0'106'0,"0"0"25"15,0 0-15-15,0 0-74 16,0 0-42-16,0 0 0 15,-40-2-14-15,53 2 13 16,23 0 1-16,27-2 18 0,35-5 3 16,35-2-5-1,31-5-8-15,33-8-1 0,10-8-7 16,-1-4-3-16,-9-4-7 16,-33 4 7-16,-32 3-2 15,-36 4 5-15,-33 9 14 16,-29 7 8-16,-18 5 7 15,-13 4 3-15,-3 2-13 16,-4 0-11-16,-36 2-8 16,-35 21-80-16,-40 10-12 15,-31 6-27-15,-16 2-80 16</inkml:trace>
  <inkml:trace contextRef="#ctx0" brushRef="#br0" timeOffset="212756.54">13657 3756 119 0,'0'0'156'0,"0"0"-15"16,0 0-22-16,117 8-13 16,-59-8-25-16,12 0-20 15,13-7-22-15,11-4-14 16,12-3-13-16,5-5-6 16,8-2-6-16,0-1 0 15,-2-5 0-15,-7 2-2 16,-13 2-66-16,-8-2-58 15,-17 1-87-15</inkml:trace>
  <inkml:trace contextRef="#ctx0" brushRef="#br0" timeOffset="212936.53">15256 3575 816 0,'0'0'89'15,"0"0"-33"-15,0 0-38 16,0 0-18-16,0 0-9 16,0 0-75-16,-4 0-100 15,11 0 38-15,9-5-286 16</inkml:trace>
  <inkml:trace contextRef="#ctx0" brushRef="#br0" timeOffset="-213810.19">19700 16185 31 0,'0'0'0'16</inkml:trace>
  <inkml:trace contextRef="#ctx0" brushRef="#br0" timeOffset="-211520.19">19815 15830 14 0,'0'0'35'15,"0"0"-31"1,0 0-2-16,0 0-2 0,0 0 0 15,0 0 1-15,2-2 3 16,2 2 0-16,0 0-2 16,-1 0-1-16,0 0 0 15,-2 0 0-15,2 0 4 16,0 0-1-16,2 0-4 16,-1 2-5-16,-1-1-2 15,3 1-4-15,-1 1-31 16</inkml:trace>
  <inkml:trace contextRef="#ctx0" brushRef="#br0" timeOffset="-211200.2">19981 15888 30 0,'0'0'4'0,"0"0"-1"0,0 0 11 16,0 0 16-16,0 0-25 15,0 0-5-15,3 0-1 16,-3 0-20-16,0 0-23 16,0 0 43-16,0 6-18 15</inkml:trace>
  <inkml:trace contextRef="#ctx0" brushRef="#br0" timeOffset="-208820.19">22094 15042 16 0,'0'0'15'16,"0"0"-15"-16,0 0-14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5:02:41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2459 15470 78 0,'0'0'54'16,"0"0"-43"-16,0 0 8 0,0 0 8 16,0 0-4-16,0 0 12 15,0 0 5-15,0 0-23 16,0 0-6-16,-17 0 36 16,12 0 4-16,2 0-10 15,2-3-16-15,-2 1-6 16,3 1-17-16,-3 0-2 15,3 1 2-15,0 0-2 16,0 0 1-16,0 0-1 16,-1-2 2-16,-1 2 1 15,-1-3 7-15,2 3-7 16,-2-3 4-16,1 2 9 16,2-2 13-16,-1-1-7 0,1 1-8 15,-2-3 4 1,0 1 20-16,0-1-4 0,0 1-3 15,-1-1 10-15,0 1-1 16,-1-1-7-16,4 1-5 16,-3 3-12-16,3 1-1 15,0 1-3-15,0 0-9 16,0 0-3-16,0 0-2 16,0 0-4-16,3 0 2 15,13 12 4-15,2 5 0 16,2 4 0-16,8 2-1 15,-3 1 1-15,0-3 0 16,-3-2 0-16,0-3-2 16,-3-4 2-16,-2-4 0 0,-1-2 0 15,-2-3-1-15,-1-3 1 16,0 0-1-16,4 0 0 16,4-2 1-16,4-16 0 15,6-8 1-15,4-10 0 16,8-14-1-16,2-9 1 15,8-7-2-15,-1-1 2 16,-7 6 1-16,-5 10-2 16,-13 11 1-16,-7 12-1 15,-9 11 1-15,-7 8-1 16,-4 7 1-16,0 2-1 16,0 0 1-16,0 0-1 15,0 0 0-15,0 0-2 0,0 0-4 16,0 2-32-16,0 11 5 15,0 0-14-15,0 0-26 16,0 2-41-16,0-6-39 16,4 0-147-16</inkml:trace>
  <inkml:trace contextRef="#ctx0" brushRef="#br0" timeOffset="160.87">3163 15158 255 0,'0'0'127'0,"0"0"-48"16,0 0 1-16,0 0-54 15,0 0-26-15,0 0-84 16,0 18 16-16,0-4-159 16</inkml:trace>
  <inkml:trace contextRef="#ctx0" brushRef="#br0" timeOffset="34489.94">17832 13793 264 0,'0'0'75'0,"0"0"27"15,0 0-25-15,0 0-21 16,0 0-21-16,2-72 16 16,-2 69-5-16,-2 1-37 15,0 0 2-15,1 2-11 16,1 0-8-16,0 0-2 16,-1 0-11-16,-1 0 6 0,-1 2 9 15,-1 3 6-15,4-2-2 16,0 3-23-16,0 2-15 15,0 4-8-15,0 2-36 16,0-2-74-16,0-8-142 16</inkml:trace>
  <inkml:trace contextRef="#ctx0" brushRef="#br0" timeOffset="35596.81">17692 14979 324 0,'0'0'92'0,"0"0"-5"16,0 0-41-16,0 0-23 15,0 0 14-15,0 0-3 16,2-17 16-16,-2 14-20 15,0 2 10-15,0-1-9 16,0-1-14-16,0 3 7 16,0-1-11-16,0 1-8 15,0 0-4-15,0 0-1 16,0 0 0-16,0 0 0 0,0 0-1 16,0 0-1-16,0 0-2 15,0 0-18-15,0 0-58 16,0 1-1-16,0 7 6 15,0-4-38-15,0-3-112 16</inkml:trace>
  <inkml:trace contextRef="#ctx0" brushRef="#br0" timeOffset="37324.58">17637 15054 166 0,'0'0'142'15,"0"0"-52"-15,0 0-7 16,0 0-24-16,0 0-16 16,0 0 36-16,-11-14-53 15,11 11 2-15,0 0 6 16,0 3-3-16,0 0-15 15,0 0-7-15,0 0-3 0,0 0-4 16,0 0-2-16,0 0 2 16,0 0-2-16,0 0-2 15,0 0 0-15,0 0 0 16,0 0-4-16,0 0 3 16,0 0-2-16,0 0 3 15,0 0 2-15,0 0-3 16,0 0 0-16,0 0 3 15,0 0 0-15,0 0 0 16,0 0 0-16,0 0 0 16,0 0 0-16,0 0 1 15,0 0-1-15,0 0 0 16,0 0 2-16,0-2-2 0,0 2 0 16,0-1 0-16,0-1 0 15,0 2 0-15,0-2 0 16,0 0 0-16,0 2 0 15,0 0 0-15,0-3 0 16,0 3 0-16,0 0 0 16,0 0-4-16,0 0-19 15,0 0-3-15,0 0 6 16,0 0-2-16,0 0-2 16,0 0 0-16,0 0 1 15,0 0 9-15,0 0 6 16,0 0 2-16,0 0 2 0,0 0-3 15,0 0-3-15,0 0 2 16,0 0 0-16,0 0 6 16,0 0 2-16,0 0 0 15,0 0 0-15,0 0 0 16,0 0-2-16,0 0-1 16,0 0-6-16,0 0-32 15,-1 0-110-15,-5 6 103 16,1 0-151-16</inkml:trace>
  <inkml:trace contextRef="#ctx0" brushRef="#br0" timeOffset="40044.58">5261 13958 292 0,'0'0'21'0,"0"0"47"15,0 0 13-15,0 0-29 16,0 0 14-16,0 0-16 15,0 0-17-15,9-52-14 16,-9 52-14-16,0 0-5 16,0 0 0-16,0 0-10 15,3 0-25-15,0 8 8 16,3 8-16-16,0 5-23 0,-5-2-89 16,1-5-101-16</inkml:trace>
  <inkml:trace contextRef="#ctx0" brushRef="#br0" timeOffset="41044.67">5215 15244 370 0,'0'0'86'16,"0"0"-46"-16,0 0-40 0,0 0-55 16,0 0 50-16,0 0-5 15,-3 13 8-15,3-8 2 16,0 1 0-16,-2 0 0 15,2-1 0-15,-1-2 0 16,-1 0 3-16,1-2-2 16,1 1 1-16,0-2 3 15,-2 0 19-15,2 0 20 16,-1 0-15-16,-1 0-14 16,2 0-6-16,0 0-2 15,0 0 3-15,0 0-1 16,0 0-2-16,0 0 0 15,0 0-2-15,0 0-2 16,0 0-3-16,0 0 0 0,0 0-1 16,0 0 0-16,0 0-6 15,0 0-18-15,0 3-27 16,0 4 28-16,0-3-30 16,0-3-106-16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23:01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19094 6886 79 0,'0'0'81'0,"0"0"6"0,0 0-4 16,0 0-6-16,0 0-1 15,0 0-41-15,0 0 14 16,0 0-20-16,0-45-14 16,0 39 33-16,0 0-12 15,0-1-5-15,0 3-9 16,0 1 23-16,0 2-28 16,0 1-14-16,0 0-3 15,0 0-2-15,0 0-9 16,0 1-27-16,0 13 20 15,0 7 16-15,6 2-1 16,-3 3 1-16,-1-3 1 16,0-1-1-16,1-5 4 0,0-4-2 15,-1-5 0-15,3-4 0 16,-1-4-2-16,6 0 2 16,12-14 16-16,11-14 21 15,9-12-31-15,-1-3-2 16,-4 3 17-16,-12 2-9 15,-5 9-6-15,-8 7 14 16,-4 5-13-16,-2 6-4 16,-3 3 1-16,-1 6-4 15,-2 2-2-15,0 0-81 0,0 10-127 16,-3 7 162 0,-5-3-78-16,5-7-234 0</inkml:trace>
  <inkml:trace contextRef="#ctx0" brushRef="#br0" timeOffset="183">19356 6784 345 0,'0'0'146'16,"0"0"-55"-16,0 0-25 15,0 0-26-15,0 0-40 16,0 0-61-16,-4 41-60 0,4-20 11 15,0-8-248 1</inkml:trace>
  <inkml:trace contextRef="#ctx0" brushRef="#br0" timeOffset="3165.01">23742 6936 186 0,'0'0'70'0,"0"0"-13"15,0 0 9-15,0 0-8 0,0 0-12 16,0 0 5-16,0 0 9 16,3-19-20-16,-3 19-5 15,0 0 0-15,0 0-3 16,0 0-5-16,0 0-11 16,0 0-2-16,0 0-11 15,0 0-3-15,0 0-9 16,0 5-15-16,0 11 14 15,0 4 2-15,0 3 4 16,0-2 3-16,0-3-9 16,0-4-2-16,0-3 6 15,1-6 1-15,2-2 5 16,6-3 0-16,7 0 4 16,11-15 14-16,12-8-10 0,6-6 7 15,7-4-6-15,2-1-2 16,-5-3-2-16,-3 1 0 15,-8 3 1-15,-7 3 1 16,-6 4-2-16,-5 2-4 16,-7 7 4-16,-5 5 1 15,-5 4 5-15,-3 5-5 16,0 0 3-16,0 3-7 16,0 0-2-16,0 0-40 15,0 0-71-15,-14 15-49 16,-5-5-47-16</inkml:trace>
  <inkml:trace contextRef="#ctx0" brushRef="#br0" timeOffset="3328.71">24303 6818 493 0,'0'0'94'15,"0"0"-1"-15,0 0-43 16,0 0-50-16,0 0-23 16,0 0-188-16,-36 47 92 15</inkml:trace>
  <inkml:trace contextRef="#ctx0" brushRef="#br0" timeOffset="10551.33">19279 7081 100 0,'0'0'11'16,"0"0"-10"-16,0 0 3 15,0 0 18-15,0 0-3 16,0 0-9-16,0 0 8 16,-16-10-15-16,14 9-2 15,1-1 1-15,-1 1 0 16,0 1 2-16,2-2 9 0,-1 1 1 15,-2-1 26 1,1 1 4-16,1-1-26 0,1 2 24 16,0 0 23-16,0 0-51 15,0 0-13-15,0 0 3 16,0 0-4-16,0 0-4 16,0 0-2-16,0 0 6 15,0 0 0-15,12 0 57 16,7-2-29-16,4 2-8 15,7-4-13-15,3 1-3 16,1 0-3-16,-6-2 0 16,-2 3 0-16,-4-1 3 15,-6 0 1-15,-7 0 7 0,-4 3 12 16,-1 0-1-16,-4-3 14 16,0 3 4-16,0 0-7 15,0 0-12-15,0 0-22 16,0 0-22-16,-13 0-144 15,-1 6 33-15,1 0-124 16</inkml:trace>
  <inkml:trace contextRef="#ctx0" brushRef="#br0" timeOffset="11827.71">19890 6716 250 0,'0'0'144'15,"0"0"-71"-15,0 0 16 16,0 0-38-16,0 0-24 0,0 0 20 15,-10-39 2-15,10 39 2 16,0 0-35-16,0 0-10 16,0 0-6-16,0 0-1 15,0 0-5-15,0 0-3 16,-3 2-3-16,-1 10 8 16,-2 7 4-16,-3 4-2 15,-5 8 2-15,1 4 0 16,-5 0 2-16,1 1-2 15,-2 0 0-15,-2-6 1 16,3 1-1-16,1-4 0 16,3-6 1-16,1 1 2 15,2-5-3-15,4 0 0 0,1-4 0 16,3-5-3 0,3-2 2-16,0-5-6 0,0 3-2 15,0-3 7-15,0 1 2 16,16 1 4-16,5-3 1 15,0 0-3-15,3 0 0 16,-2 0 0-16,-2 0 0 16,1 0 0-16,-1 0 0 15,-2-3-2-15,3-3 1 16,1 2-1-16,-2-2 0 16,1 1 2-16,-3-2-2 15,-3 1-1-15,-4 2-3 0,-2 0 4 16,1-1 0-1,-4 0 0-15,2 4-2 0,-2-1-8 16,-1 2-33-16,1 0-12 16,-2 0-14-16,-1 0-1 15,1 0 28-15,-4 0-7 16,0 0 36-16,0 0 13 16,0 0 53-16,0-6-28 15,2-4 5-15,-2-1 42 16,0-2-19-16,2-1-5 15,-1-1 11-15,-1 3-10 16,2 1-8-16,-2 5-16 16,0 1-10-16,0 2-2 15,0 2-1-15,0 1-12 16,0 0 0-16,0 0-6 16,0 0-2-16,0 5-9 0,0 13 13 15,-5 7 3-15,-8 3 1 16,4 3 0-16,-3 6 0 15,0 1 0-15,3 4-1 16,0-3 1-16,-1-3 1 16,5-8-1-16,4-7 0 15,-2-7-2-15,3-5-1 16,0-3-1-16,0-2-2 16,0-1-2-16,0 0 2 15,0-1 3-15,0 1 2 16,0 1-51-16,0 1-12 15,-3 3 30-15,0-1-35 0,-1-1-16 16,3-2-21-16,1-4-78 16,0 0-42-16</inkml:trace>
  <inkml:trace contextRef="#ctx0" brushRef="#br0" timeOffset="12009.34">19978 7328 189 0,'0'0'250'16,"0"0"-97"-16,0 0-28 15,0 0-5-15,0 0-61 16,0 0-14-16,0-15-16 16,0 15-29-16,0 0-4 15,0 0-33-15,0 0-47 0,0 0-58 16,0 6 102 0,0 0-70-16,0-3-28 0,-4-3-170 15</inkml:trace>
  <inkml:trace contextRef="#ctx0" brushRef="#br0" timeOffset="22462.13">23834 7844 192 0,'0'0'90'16,"0"0"-26"-16,0 0-64 15,0 0-10-15,0 0-18 16,0 0 27-16,0 0 1 0,2 21 1 15,-2-7 8-15,0 1-3 16,0-2 7-16,0 0-7 16,0-1 1-16,0-2-4 15,0-2 3-15,0-1-4 16,0-2 0-16,0 0 0 16,9-5 2-16,16 0 28 15,12-3 31-15,12-18-34 16,4-5-12-16,-1-2 2 15,-6 2 4-15,-9 2-8 16,-8 6-15-16,-11 7 0 16,-6 3-42-16,-10 3-33 15,-2 1-91-15</inkml:trace>
  <inkml:trace contextRef="#ctx0" brushRef="#br0" timeOffset="22612.37">24154 7795 107 0,'0'0'264'0,"0"0"-190"15,0 0 0-15,0 0 3 16,0 0-4-16,0 0-24 16,0 0-18-16,0 2-31 15,0 8-25-15,0 3-71 16,0 0-43-16,0 1-146 16</inkml:trace>
  <inkml:trace contextRef="#ctx0" brushRef="#br0" timeOffset="23818.16">19094 7853 224 0,'0'0'203'15,"0"0"-103"-15,0 0-2 16,0 0-54-16,0 0 3 16,0 0-38-16,15-37 4 15,-15 37 1-15,0 0-14 16,0 0-4-16,1 0-14 0,1 11 15 16,-2 3 2-16,0 5-2 15,0 3 3-15,0 2-4 16,-5-2 4-16,-1 0-2 15,3-7 2-15,2-2-9 16,1-5 2-16,0-5 2 16,0-1 4-16,3-2 1 15,15 0 6-15,12-17 2 16,13-8-5-16,6-5-3 16,6-3 2-16,2 7-2 15,-5 2 0-15,-8 5-2 16,-10 6-20-16,-10 4-30 0,-8 2-20 15,-11 4 42-15,-3 1-32 16,-2 2-56-16,0 0-158 16</inkml:trace>
  <inkml:trace contextRef="#ctx0" brushRef="#br0" timeOffset="24001.14">19529 7785 292 0,'0'0'143'0,"0"0"-30"16,0 0-29-16,0 0-9 16,0 0-13-16,0 0-31 15,0-3-31-15,-2 3-32 0,-13 18-70 16,-9 6 35 0,0 2-77-16,2-6-124 0</inkml:trace>
  <inkml:trace contextRef="#ctx0" brushRef="#br0" timeOffset="27667.42">19109 7964 38 0,'0'0'44'16,"0"0"-39"-16,0 0-1 0,0 0 19 15,0 0-12-15,0 0 27 16,12-14 22-16,-12 9 4 15,2-1-14-15,-2 0 35 16,0 1-57-16,0 0 9 16,0 2 0-16,0 3-14 15,0-1-1-15,0 1 3 16,0 0-20-16,0 0-2 16,0 0-3-16,0 0 4 15,0 0 1-15,0 0 9 0,0 0 10 16,0-2 2-1,0 1 8-15,0 1-9 0,0 0-19 16,0 0 1-16,0-1 1 16,0 1-6-16,0 0-1 15,0 0 1-15,0 0-2 16,0 0-2-16,0 0-1 16,4 0-8-16,3 0-12 15,4 0 23-15,6 0 0 16,2 0 0-16,3 0-2 15,0-4 2-15,3-1 0 16,0-1 0-16,5 0 0 16,-2-2-5-16,-3 1-3 15,0 0-6-15,-4 0 3 16,-6 2 11-16,-3-2 1 0,-6 4-1 16,-1 0 0-16,-2 0 3 15,3 3-3-15,1-1 0 16,2 1-3-16,0 0 1 15,-2-2 2-15,1 2-1 16,-5 0-3-16,-2 0 4 16,-1 0 2-16,0 0-2 15,0 0 0-15,0 0-4 16,0 0-2-16,2 0 6 16,1 0 2-16,0 0-2 15,0 0 0-15,-3 0-2 16,0 0 5-16,0 0-3 0,0 0 1 15,0 0 1-15,3 0 2 16,-3 0 7-16,0 0 12 16,0 0 3-16,0 0-15 15,0 0-1-15,0 0-5 16,0 0 1-16,0 0-4 16,0 0-2-16,0 0-2 15,0 0-22-15,0 0-51 16,0 0-35-16,0 0 23 15,1 2-81-15</inkml:trace>
  <inkml:trace contextRef="#ctx0" brushRef="#br0" timeOffset="28754.88">19717 7841 178 0,'0'0'64'0,"0"0"59"0,0 0-65 15,0 0-47-15,0 0-8 16,0 0-3-16,-4-14 9 16,12 11 12-16,8-4-1 15,3 0 21-15,2 1-3 16,-2 2 3-16,-2 1-18 16,1 3-10-16,-5 0-10 15,1 0-1-15,-4 13-2 16,-5 6-4-16,-5 5-10 15,0 10 5-15,-15 4 9 16,-15 2-1-16,0-2 2 16,2-5 1-16,1-6-2 15,3-5 2-15,2-3-2 0,5-6 2 16,2-4-1-16,3-3-1 16,6-2 2-16,2-1 3 15,1-2 3-15,3-1 7 16,0 0-1-16,0 0-9 15,0 0-4-15,0 0 0 16,12 0 1-16,3 0 3 16,9 0-2-16,-2-2-2 15,3-4 1-15,-2-2-2 16,2 4 0-16,-1-2 0 16,-3-1-2-16,-5 4 1 15,-2-1-1-15,-7-1 1 0,-4 5 1 16,-1-2 0-1,-2 2 2-15,0-3 5 0,0 3 6 16,0 0-3-16,0 0-10 16,0 0 0-16,0 0-37 15,0 0-45-15,1 0 34 16,5 0 21-16,7 0-22 16,6 0-31-16,4 0-122 15</inkml:trace>
  <inkml:trace contextRef="#ctx0" brushRef="#br0" timeOffset="29024.06">20089 7977 339 0,'0'0'39'0,"0"0"-33"16,0 0-6-16,0 0 18 16,0 0 36-16,0 0 5 15,58 9 15-15,-39-9-12 16,-3 0-36-16,4 0-19 16,1-5-5-16,-3 1-2 15,3 2-16-15,-10-1-95 16,-7 3-135-16</inkml:trace>
  <inkml:trace contextRef="#ctx0" brushRef="#br0" timeOffset="29848.27">20466 7758 309 0,'0'0'152'16,"0"0"-33"-16,0 0-29 15,0 0-36-15,0 0-5 16,0 0-27-16,-1-3-20 0,1 3-2 16,0 0-8-16,0 0-6 15,0 0 4-15,0 10 9 16,4 6 0-16,-2 0 0 15,-2 4 0-15,0 2 1 16,0 4-1-16,0 6 1 16,-2 6 0-16,-8 4 1 15,-1 4-1-15,2 4-1 16,-2 1 1-16,0-4 0 16,3-3 0-16,2-9 2 15,2-8-2-15,3-11 1 16,1-8 1-16,-2-3 0 0,2-3 10 15,0 0 46-15,0-2 5 16,0 0-6-16,0 0-42 16,0 0-15-16,0 0-27 15,-1 0-82-15,-2-4-182 16</inkml:trace>
  <inkml:trace contextRef="#ctx0" brushRef="#br0" timeOffset="30013.94">20386 8238 515 0,'0'0'169'0,"0"0"-41"0,0 0-81 16,0 0-46-16,0 0-1 16,0 0-152-16,9-27-41 15,-9 30-108-15</inkml:trace>
  <inkml:trace contextRef="#ctx0" brushRef="#br0" timeOffset="36600">6034 2196 197 0,'0'0'99'0,"0"0"-6"15,0 0-43-15,0 0 5 0,0 0-29 16,0 0 21-16,0 0-22 16,3-24 17-16,-3 19 11 15,0-2-36-15,0 2 19 16,0 5-16-16,1-3-4 16,1 3-14-16,5-1-2 15,7-8-7-15,8-1-7 16,5-3 9-16,1 0 2 15,-1 3 3-15,-6 3 0 16,0 2 0-16,-5 5-2 16,-1 0-1-16,-3 0-10 15,-2 11-11-15,-5 7-8 16,-5 7 12-16,-6 8 11 0,-21 4 2 16,-3 2 7-16,-3-1-3 15,5-6-3-15,10-8-9 16,9-10 13-16,6-6-1 15,3-5 1-15,0 1-3 16,0-4 4-16,9 3 1 16,12-3 0-16,3 0 6 15,6 0-6-15,-3 0 1 16,-2 0-1-16,-4 9 0 16,-12 1-1-16,-6 7-1 15,-3 2-7-15,0 3 1 16,-20 4 8-16,-5-1 4 0,0 4-1 15,-2-3-3-15,6-4 4 16,3-5-3-16,6-7-1 16,6-5 0-16,6-5-27 15,0 0-100-15,12-12-39 16</inkml:trace>
  <inkml:trace contextRef="#ctx0" brushRef="#br0" timeOffset="37046.46">6395 2330 601 0,'0'0'148'0,"0"0"-88"15,0 0-60-15,0 0-31 0,0 0 30 16,0 0 1-16,39 74-1 16,-20-52-4-16,4-3-17 15,6-9 3-15,1-10 12 16,-2 0 7-16,-10 0 2 15,-5-8 0-15,-5-2 2 16,-8-1 4-16,3-4-6 16,-3 4 6-16,3 3-3 15,-3 5 5-15,0 1 6 16,5 2-12-16,2 0-4 16,8 0-22-16,13 0 22 15,14 0 0-15,13 0 1 0,2 0 3 16,-8-3-3-1,-13 3 3-15,-18-1-4 0,-8 0 4 16,-4-6 30-16,0-5 31 16,6-12-28-16,1-4-32 15,-3-2-5-15,-6 4-1 16,-4 3-9-16,-12 4-3 16,-15 5-29-16,-3 8-73 15,11 4-53-15,7 2 119 16,12 0-121-16,8 2 32 15,17 7 25-15</inkml:trace>
  <inkml:trace contextRef="#ctx0" brushRef="#br0" timeOffset="37295.04">7206 2218 594 0,'0'0'199'0,"0"0"-119"16,0 0-56-16,0 0-23 15,0 0-1-15,0 0-2 16,33-16 2-16,-3 10 0 16,7-1 1-16,-1-1 0 0,5-7-1 15,-2 0-21 1,-3-3-28-16,-5 4-87 0,-10 4-63 15,-18 2-294-15</inkml:trace>
  <inkml:trace contextRef="#ctx0" brushRef="#br0" timeOffset="39709.57">8260 1738 416 0,'0'0'89'16,"0"0"-63"-16,0 0-26 15,0 0-11-15,0 0 7 16,0 0 1-16,0 0 3 16,2 73 5-16,-2-34 6 15,-10 9 2-15,2 10 1 16,4 9-1-16,4 2-8 16,0-6-5-16,15-1 3 15,7-16 0-15,0-12-3 16,2-17-5-16,0-17-7 15,5-6 12-15,4-24 23 16,2-7-16-16,-5-5-7 16,-6 3 6-16,-14 5 5 15,-10 3-5-15,-4 8 19 0,-26 2-20 16,-12 4-5-16,0 5-11 16,8 4-18-16,11 4 9 15,16 4 20-15,7 0 0 16,0 0-86-16,15 13 82 15,7 0 4-15,7-3-5 16,5-8 5-16,8-2 10 16,4 0 16-16,-1 0-9 15,-2-5-13-15,-12-1-1 16,-8 3 0-16,-13-2-2 16,-5 5-2-16,-5 0 5 15,0 0 32-15,0 0-31 16,0 0-5-16,0 10-6 0,0 7 6 15,0 3 0-15,1 2 0 16,7 1-1-16,8-6 1 16,2-4-5-16,-3-9 5 15,9-4 3-15,1-10 43 16,2-16 20-16,-3-4-14 16,-6 1 0-16,-14 0-11 15,-4 1 0-15,-9 3-29 16,-24 3-12-16,-16 5-6 15,-9 9-43-15,9 8-54 16,12 0 34-16,22 8-23 16,15 6-75-16,3 0-122 15</inkml:trace>
  <inkml:trace contextRef="#ctx0" brushRef="#br0" timeOffset="39847.14">8568 2135 388 0,'0'0'0'16</inkml:trace>
  <inkml:trace contextRef="#ctx0" brushRef="#br0" timeOffset="40876.62">6168 3005 387 0,'0'0'73'0,"0"0"42"16,0 0-62-16,0 0 11 15,0 0-40-15,0 0-2 16,0-57-22-16,0 57-8 16,3 0-37-16,9 0 45 15,9 0-1-15,2 5 1 16,7 4 0-16,3-1 0 16,2 2-3-16,5-2 1 15,-10 1 2-15,-5-3 0 0,-13-3-2 16,-5 3-1-1,-4-4-8-15,-3 2-1 0,0 1-1 16,0 3 13-16,-13 3 1 16,-7 4 2-16,-5 4-2 15,0 1 1-15,3-3 2 16,3 0-4-16,8-3 0 16,2-3 0-16,3-1-1 15,-2-2 2-15,4 1-1 16,-2 1 0-16,3-3 1 15,1-4-1-15,2 0-7 16,0-3-33-16,0 0-9 16,0 0 33-16,2 0 10 0,11 0 5 15,7-3-14-15,5-7-36 16,0-2-106-16,2-2-106 16</inkml:trace>
  <inkml:trace contextRef="#ctx0" brushRef="#br0" timeOffset="41342.77">6508 3047 502 0,'0'0'210'0,"0"0"-89"16,0 0-82-16,0 0-39 16,0 0-34-16,0 0 22 15,37 30 12-15,-11-11 0 16,5-2 0-16,3-3 0 0,1-4-1 15,-4-8-8-15,-3-2 9 16,-5-2 2-16,-3-17 5 16,-6-3 1-16,-2-4-3 15,-6 4 10-15,-5 0 4 16,-1 5-10-16,0 2-2 16,0 8-4-16,0 4 5 15,0 2-8-15,0 1-9 16,0 0-26-16,11 1 9 15,8 9 25-15,11 0 1 16,0 0 0-16,1-1 0 16,2-2 1-16,-9-4 0 0,-11-3 2 15,-4 0-3 1,-3 0 6-16,0-7 7 16,0-10-2-16,-4-3-2 0,-2 1-2 15,0-3-7-15,-19 5-1 16,-7 0-2-16,0 8-19 15,7 1-11-15,7 6 27 16,12 2-13-16,0 0-162 16,17 2 12-16,17 3 37 15,9-2-149-15</inkml:trace>
  <inkml:trace contextRef="#ctx0" brushRef="#br0" timeOffset="41524.66">7272 2946 503 0,'0'0'150'16,"0"0"-8"-16,0 0-34 15,0 0-45-15,0 0-24 16,0 0-39-16,39-39-2 16,-8 20-5-16,15 2-18 15,15-1-26-15,9-2-74 16,5-4-156-16</inkml:trace>
  <inkml:trace contextRef="#ctx0" brushRef="#br0" timeOffset="44322.85">8100 2701 313 0,'0'0'160'16,"0"0"-8"-16,0 0-37 15,0 0-42-15,0 0-11 16,0 0-27-16,0-77 2 16,0 77-11-16,0 0-3 0,0 0-23 15,0 0 0-15,0 0-16 16,0 13-47-16,0 10 44 16,0 11 11-16,1 4-3 15,1 1-5-15,2-1-17 16,0-5-16-16,2-2-22 15,2-10-10-15,7-10-16 16,3-11-54-16,4 0-224 16</inkml:trace>
  <inkml:trace contextRef="#ctx0" brushRef="#br0" timeOffset="45389.8">8337 2593 528 0,'0'0'159'0,"0"0"-51"16,0 0-43-16,0 0-56 16,0 0-9-16,0 0-13 15,91-17 0-15,-60 38-19 16,-3 3-17-16,-5 1-10 15,-10 2 12-15,-4-3 9 16,-8-5-5-16,-1-2 17 0,0-4 13 16,0-7 13-16,0-3 0 15,-1-3 4-15,-3 0 80 16,-2 0 30-16,-2 0-60 16,-2 0-10-16,4 0-5 15,6 0-15-15,0 0-22 16,0 0-2-16,0 0-18 15,0 0-47-15,0 7 3 16,0 2 62-16,10 2 0 16,-4-4-6-16,-1-2-2 15,-4-3 8-15,-1 0 4 16,2-2 0-16,-2 0 4 16,0 0 12-16,0 0 16 15,0 0 5-15,0 0-5 16,0 0-36-16,0 0-11 0,-2 0-21 15,2 0 3-15,-1 0-29 16,1 0 7-16,0 0 13 16,0 0 8-16,0 0 26 15,0 0 4-15,0 0 4 16,-2 0-3-16,-1 0-1 16,-1 5 0-16,-2 2 2 15,-3 2 1-15,6-5-3 16,0 3 1-16,0-4-1 15,1-1 0-15,-1 2 0 16,0-4 0-16,2 3 2 16,-2-3 12-16,3 0 8 0,0 0 15 15,0 0 16 1,0 0-16-16,0 0-17 0,0 0-9 16,0 0-5-16,0 0 5 15,0 0 0-15,0 0-4 16,0 0-7-16,0 0-2 15,15-6-6-15,12-8-28 16,9-6 10-16,1-1 4 16,8-5-15-16,8-5-19 15,0-2 8-15,6-1-20 16,-5 1-8-16,-10 6-11 16,-12 6 44-16,-20 6 43 15,-9 6 96-15,-3 5 34 16,-9 1-93-16,-11 3-25 15,-2 0-10-15,0 10-1 0,2 8-1 16,8 4-8-16,1 0 6 16,3 2 0-16,8-2-4 15,0-1 6-15,0-3 0 16,14-4 1-16,11-9-1 16,8-5 7-16,5-2 3 15,1-21 4-15,-3-2-3 16,-11-2 2-16,-10 3-4 15,-9 2 5-15,-6 2 8 16,0 1 1-16,-13-1 2 0,-22 6-24 16,-13 2 1-16,4 4-2 15,7 4 0-15,13 4 3 16,13 0-6-16,11 14-150 16,0 13 99-16,12-5-89 15,24-5-278-15</inkml:trace>
  <inkml:trace contextRef="#ctx0" brushRef="#br0" timeOffset="48485.99">6539 3573 12 0,'0'0'423'16,"0"0"-313"-1,0 0 7-15,0 0-27 0,0 0-28 16,0 0-26-16,0 0-13 16,-9-36-13-16,9 36-10 15,0 2-5-15,0 14-12 16,0 6 10-16,6 13 5 15,0 5 0-15,-4 7 0 16,-2-1 0-16,0-3-1 16,0-7-31-16,0-5 1 15,0-6-11-15,0-8-21 16,0-8-56-16,0-9-75 16</inkml:trace>
  <inkml:trace contextRef="#ctx0" brushRef="#br0" timeOffset="49019.12">6727 3582 538 0,'0'0'133'0,"0"0"-124"15,0 0-9-15,0 0-13 16,0 0 13-16,0 0 2 15,35 73-2-15,-13-54 1 16,11-2-1-16,1-6 0 16,8-5 0-16,0-4 0 15,-8-2-15-15,-6 0-8 16,-10-6 23-16,-12-5 0 0,-3-1 12 16,-3-3 8-16,0-1 6 15,0 4 1-15,-3 2 0 16,0 6 9-16,3 1 15 15,0 3-49-15,0 0-2 16,0 0-20-16,14 0-18 16,9 10 38-16,9 1 0 15,5-3-2-15,5-1 2 16,-5-4 4-16,-3-3-4 16,-8 0 0-16,-11 0 0 15,-2-11 2-15,-10-7 8 0,2-4 13 16,-2-5 2-1,-3 2 12-15,0 2-11 0,-17-2-9 16,-7 5-10-16,-3 2-7 16,4 6 0-16,5 6 0 15,12 3 0-15,6 3-9 16,0 0-98-16,6 12-92 16,19 10 187-16,8-1-93 15,10-1-195-15</inkml:trace>
  <inkml:trace contextRef="#ctx0" brushRef="#br0" timeOffset="49274.11">7542 3592 573 0,'0'0'200'0,"0"0"-82"16,0 0-71-16,0 0-33 15,0 0-14-15,0 0-9 16,38-19 5-16,-2 3 4 16,8-2 6-16,5-1-6 15,5-1-8-15,-6 1-12 16,-8 4-1-16,-14 5-15 16,-14 5-5-16,-12 5-42 15,0 0-79-15,-22 12-22 16,-17 6-76-16</inkml:trace>
  <inkml:trace contextRef="#ctx0" brushRef="#br0" timeOffset="50233.83">8292 3246 389 0,'0'0'124'0,"0"0"-54"16,0 0-10-16,0 0-24 16,0 0-12-16,0 0-18 15,0-15-6-15,0 15-8 16,0 6-5-16,0 9 12 15,0 8 1-15,-2 7 0 0,1 3 1 16,-2 1-1 0,3 0 0-16,0-1-47 0,0-5-56 15,3-10-11 1,4-8-146-16</inkml:trace>
  <inkml:trace contextRef="#ctx0" brushRef="#br0" timeOffset="51300.06">8478 3205 495 0,'0'0'116'16,"0"0"-33"-16,0 0-9 15,0 0-33-15,0 0-32 16,0 0-9-16,2-26-13 16,11 26 13-16,7 0-3 15,-1 6 2-15,-4 8-3 16,0 4-6-16,-5 2-14 15,-5 1 6-15,-5 1-5 16,0 2 9-16,-6-4 5 16,-9-3-8-16,0-3 13 0,2-5 4 15,2-3 3-15,1-4 1 16,-2-2 18-16,4 0 19 16,4 0-10-16,1 0-4 15,3 0-11-15,0 0-16 16,0 0-1-16,0 0-12 15,0 0-22-15,3 0 3 16,7 0 32-16,4 0 4 16,-2 0-2-16,-2 0-1 15,0 0-1-15,-5 0 1 16,1 0-1-16,-6 0-3 16,0 0 3-16,0 0 1 15,0 0 5-15,0 0 17 16,0 0 11-16,0 0-6 0,0 0-13 15,0 0-8-15,0 0-7 16,0 0 0-16,0 0-9 16,0 0-3-16,0 0-1 15,0 0 4-15,0 0 4 16,0 0-2-16,0 0-22 16,0 0-8-16,0 0 14 15,0 0 13-15,0 0-1 16,0 0 5-16,0 0-2 15,0 0-9-15,5 0 16 16,3 0 2-16,3 0-1 16,8 0 7-16,1-10-7 0,0-7-5 15,3 0-11 1,-7-1-10-16,1-1-3 0,-5 3 29 16,-6 1 1-16,-2 4 3 15,-1 6 10-15,-3 2 34 16,0 1-17-16,0 2 14 15,0 0-26-15,0 0-13 16,0 0-6-16,0 0-14 16,0 0-26-16,0 12 38 15,0 3 2-15,0 5 1 16,4 3-1-16,7-1 0 16,10-3-8-16,1-5-18 15,8-8-34-15,2-6 15 0,-2-6 41 16,-1-13 4-1,-11-3 1-15,-7 0 16 0,-10-4 48 16,-1 6 2-16,-4-1-28 16,-22 3-10-16,-8 2-15 15,-2 4-10-15,6 4 11 16,12 4-3-16,11 3 0 16,7 1-12-16,0 0-15 15,0 10-151-15,12 10 157 16,10 4-47-16,10-7-91 15,6-9-194-15</inkml:trace>
  <inkml:trace contextRef="#ctx0" brushRef="#br0" timeOffset="51525.29">9024 3121 532 0,'0'0'197'15,"0"0"-67"-15,0 0-49 16,0 0-34-16,0 0-47 16,0 0-18-16,-25-8-39 15,37 36 57-15,9 6 0 16,7 3-12-16,3-3-32 16,4-5-17-16,-5-5-37 0,-2-7-17 15,-9-9-59 1,-7-8-185-16</inkml:trace>
  <inkml:trace contextRef="#ctx0" brushRef="#br0" timeOffset="52298.8">9013 3222 536 0,'0'0'37'15,"0"0"13"-15,0 0-49 16,0 0-1-16,103-42 3 15,-53 27-2-15,5-4 0 16,5-4-1-16,-4-4 2 16,-8 1-2-16,-12 3 1 0,-12 2 3 15,-12 8 9-15,-8 0 15 16,-2 5 16-16,-2 1 20 16,0 5-31-16,0 2-18 15,0 0-15-15,0 1-37 16,-6 16-7-16,0 12 44 15,0 3 0-15,6 4 1 16,0 5-1-16,7 0-1 16,17-2-1-16,4-6-12 15,2-10-23-15,-2-9 9 16,0-11-8-16,-4-3 11 16,-4-8 14-16,-6-16-7 15,-4-1 18-15,-10 0 11 0,0-2 43 16,-25 3 9-1,-10 3-36-15,-3 4-14 0,10 6 16 16,13 5-2-16,8 3-23 16,7 3-4-16,0 0-54 15,10 0-53-15,18 9 104 16,15 1 3-16,12-3-21 16,7-6-69-16,-2-1-67 15,-6-1-90-15,-13-13 156 16,-16 2 91-16,-15 2 98 15,-9 3 124-15,-1-3-112 16,0 3-34-16,-14-3 8 16,-5 5-13-16,2 3-33 15,5 2 21-15,3 0-30 0,0 7-29 16,3 13-6 0,-2 4 4-16,6 3-4 0,2 0-12 15,0-3-3-15,18-7 6 16,4-11-4-16,3-6 14 15,-2 0 5-15,-1-17 10 16,-2-5 1-16,-8 1 22 16,-3-1-13-16,-8 0 3 15,-1 0 3-15,-4 2 1 16,-19 2-27-16,2 6 0 16,2 7-10-16,7 5-16 15,7 0-41-15,5 4-68 16,0 9 14-16,11-1-30 0,22-6-167 15</inkml:trace>
  <inkml:trace contextRef="#ctx0" brushRef="#br0" timeOffset="52469.97">10085 3012 449 0,'0'0'143'16,"0"0"-12"-16,0 0-61 15,0 0-66-15,0 0-4 16,0 0-96-16,18-20 59 16,23 20 36-16,9 0-19 0,2-4-77 15,-8-1-118 1</inkml:trace>
  <inkml:trace contextRef="#ctx0" brushRef="#br0" timeOffset="52649.15">10052 3106 587 0,'0'0'175'15,"0"0"-128"-15,0 0-47 16,0 0-3-16,0 0 3 16,87-2 4-16,-31-8-4 15,7-4-37-15,2-7-104 0,-8-7-220 16</inkml:trace>
  <inkml:trace contextRef="#ctx0" brushRef="#br0" timeOffset="52926.4">10519 2735 675 0,'0'0'164'16,"0"0"-81"-16,0 0-43 0,0 0-40 15,0 0-17-15,0 0-19 16,19 65 36-16,2-6 0 16,3 8 0-16,0-4-2 15,-2-4-35-15,-2-14-29 16,2-11-7-16,-1-15-3 15,-1-14-25-15,5-8-294 16</inkml:trace>
  <inkml:trace contextRef="#ctx0" brushRef="#br0" timeOffset="53747.93">10886 2842 298 0,'0'0'71'16,"0"0"25"-16,0 0-46 16,0 0-5-16,0 0 17 15,0 0-35-15,49-63 23 16,-42 50 15-16,-2-1-11 15,-3 0-21-15,-2 2 2 0,0 0-11 16,-10 3-24 0,-6 5-4-16,1 4-10 0,-4 0-15 15,-1 8-3-15,-1 15 6 16,2 4-14-16,6 7-17 16,4 0 34-16,4 7 10 15,5-2 8-15,0-1 4 16,18-5-3-16,5-5-13 15,-1-6-5-15,-4-3-7 16,-6-6 23-16,-9-2-13 16,-3-1-2-16,-3-1 11 15,-19-3 10-15,-4-1 11 16,-1-3 20-16,3-2 34 16,2 0-4-16,1-3 9 15,0-10-11-15,1-3-34 0,9-2-10 16,8-2-2-1,3-4-13-15,25-4-29 0,16 2-43 16,8-1 57-16,3-1 8 16,-1 1 7-16,-5 1 0 15,-9 2 0-15,-9 4 2 16,-8 6-1-16,-7 5 9 16,-8 3 14-16,-2 4-8 15,-3 2 8-15,0 0-24 16,0 0-4-16,0 2-14 15,-3 13-14-15,-8 9 32 16,-2 2 0-16,2 4 0 0,5 3 0 16,5-1 0-1,1-7-1-15,1-6 1 0,18-9-10 16,3-6-11-16,5-4 13 16,-1-7-30-16,0-14-8 15,-4-2-11-15,-7-4 40 16,-12 1 17-16,-3 0 30 15,-3-3-1-15,-16 4-3 16,-8 3 16-16,-5 3 10 16,-2 7-25-16,0 7 3 15,4 5-30-15,8 7-17 16,4 20-110-16,6 4-1 16,11-4-174-16</inkml:trace>
  <inkml:trace contextRef="#ctx0" brushRef="#br0" timeOffset="58020.74">6338 3235 148 0,'0'0'55'0,"0"0"-39"0,0 0 21 16,0 0 8 0,0 0-20-16,0 0 7 0,0 0 4 15,-54 0 0-15,50 0 14 16,1 0-41-16,1 0-7 16,2 0 10-16,0 0 23 15,-1 0-4-15,-2 0-1 16,1 0 2-16,-2 0 31 15,1 0-30-15,-2 0-10 16,3 0-8-16,2 0 0 16,0 0-15-16,0 0-2 15,0 0-1-15,0 0-4 16,0 0 7-16,0 0 0 16,0 0-1-16,0 0 1 15,0 0-3-15,5-5 3 16,10-3 11-16,5 0-8 0,-2 1 2 15,-6 0-5-15,1 5 1 16,-8-1 0-16,-4 1-2 16,3 2 0-16,-4 0-4 15,0 0-28-15,2 0-34 16,-2 0-11-16,4 0 45 16,2 3 11-16,2 3-23 15,2 2-67-15,-1-2-71 16</inkml:trace>
  <inkml:trace contextRef="#ctx0" brushRef="#br0" timeOffset="58094.98">6338 3235 318 0</inkml:trace>
  <inkml:trace contextRef="#ctx0" brushRef="#br0" timeOffset="58175.65">6338 3235 318 0,'82'28'147'0,"-82"-28"-72"0,0 0 6 0,0 0-27 0,-3 0-33 0,3 0-15 16,-6 8-6-16,-4 6-46 15,-1 6-72-15,-1-2-38 16</inkml:trace>
  <inkml:trace contextRef="#ctx0" brushRef="#br0" timeOffset="65090.72">23948 14900 62 0,'0'0'144'0,"0"0"-45"15,0 0-13-15,0 0-41 0,0 0-16 16,0 0-12-1,0 0 27-15,0-25 16 0,0 22-22 16,0 1-25-16,0 1 49 16,0 1-46-16,0 0-15 15,0 0-1-15,0 0-10 16,0 0-24-16,0 0 15 16,0 0 9-16,0 0 9 15,0 0 1-15,0 0 0 16,0 0 1-16,0-2 0 15,0 2 3-15,0-3 3 16,0 1 0-16,0-2-6 16,-3-1-1-16,1-1 1 0,1 2-1 15,-1 0 0-15,2-2 0 16,0 2 0-16,-1 0 0 16,-1 0-2-16,1-1 2 15,-2 1 0-15,-2 0 0 16,1 1 1-16,-2 0-1 15,0 1 0-15,-2 2 0 16,-2 0 0-16,1 0-1 16,-2 0-1-16,1-3 2 15,1 3 0-15,5-2 2 16,-1 2-2-16,2 0 0 16,-1-1 1-16,-2 1-1 0,0 0-3 15,1 0 3 1,1 0 2-16,1-1 0 0,-3-2-2 15,-2 1 0-15,-2 0 0 16,2-1 0-16,1-2 1 16,2 1 1-16,0 0 1 15,0-2 2-15,1 2 1 16,-1 1-3-16,-1 0-1 16,2-1-2-16,-5 1-1 15,-2 3 1-15,-1-3 0 16,-2 2-1-16,0 1 2 15,-1-2 0-15,1 0-1 16,1 0 0-16,1-1 0 16,3-1 2-16,1 1 2 0,3 2-2 15,4 0 3-15,-1 1-4 16,1 0 0-16,-4 0-1 16,1 0-1-16,2 0-2 15,-4 0 3-15,3 0-5 16,0 0 2-16,-4 0 2 15,-2 0 1-15,-6 0 0 16,-3 0 0-16,-1 0-1 16,-1 0 1-16,1-2 1 15,-1 1-1-15,-2-1 1 16,2 1-1-16,1 1 0 16,4-2 1-16,2 0-1 15,5 2 0-15,1-2 0 0,0 2 0 16,-3-1 2-1,0 0-2-15,-3 1 0 0,1-3 2 16,1 3-1-16,0 0 0 16,0 0-2-16,-2 0 2 15,-1 0-1-15,-2 0 1 16,2 0-1-16,0 0 2 16,-2 0-4-16,2 0 4 15,-1 0-4-15,-2 0 5 16,4 0-3-16,-4 0 0 15,4 0 0-15,-1 0 0 16,0 0 0-16,0-1 0 16,-1-1 0-16,3 1 0 15,-1-1 0-15,2 1 0 0,2-1 0 16,-1 2 1-16,3 0-1 16,1-1 0-16,3 1 0 15,0 0 0-15,-4 0 1 16,0 0-1-16,-2 0-1 15,-1 0 1-15,0 0 0 16,-1 0 0-16,3 0-1 16,0 0 1-16,2 0 0 15,3 0 0-15,0 0 1 16,1 0-1-16,-1 0 0 16,-1 1 0-16,-1-1 0 15,-1 0 1-15,1 0-1 16,-2 0 1-16,-3 0-1 0,-3 0-1 15,0 3 1-15,-1 0 0 16,1 0 0-16,1 1 0 16,-4 1 0-16,4 0 0 15,2-1-1-15,3-3 0 16,0 2 0-16,3 0 1 16,-2 1 0-16,-1-1 0 15,1 4 0-15,-5 3-2 16,-1-1 2-16,2 1 0 15,2 0-1-15,0-2 1 16,2 0-1-16,1-1 1 16,1 3 0-16,-3-2-1 0,0 1 1 15,1-2 0 1,2-3 0-16,-4 3 0 0,1 2 0 16,-2 3 0-16,-2-1 0 15,1 0 0-15,3 3 0 16,-4 0 0-16,3 0 0 15,1 0-1-15,-2 0 1 16,5-2 0-16,-2-1 0 16,1 0 1-16,2-4-3 15,2 0 4-15,-3 0-2 16,4 2 1-16,-2 0-2 16,1-1 2-16,-2 2 5 15,3-2-4-15,0 4-1 0,0 0 2 16,0 2 1-1,0 2-1-15,0-2-1 0,0 3-1 16,4-2 1-16,2-1 1 16,-3-1-2-16,1 1 1 15,-1-2-1-15,3 1-1 16,-2-2 0-16,4 0 3 16,-2 0-3-16,2 0 0 15,-1-1 1-15,2-1-1 16,-3-1 0-16,1 1 0 15,-1-1 1-15,1 1-1 16,-2-2 0-16,3-1 0 0,-1 2 0 16,1-3 0-1,3 2-1-15,-1 0 1 0,2-1 2 16,1-1-2-16,-1 2 0 16,3-3 0-16,0 2-1 15,-1 1 1-15,5-2 0 16,3 2-2-16,2-1 2 15,4-1 0-15,-1-2-6 16,-3 0 1-16,-2 0 5 16,0-1-2-16,-5 1 2 15,-1-3 0-15,-4 3 0 16,0 0 0-16,-1 0 0 16,-1 1 0-16,2 0-2 15,3-1-2-15,0-1 3 16,1-1-1-16,2 2-1 0,1-3 3 15,3 1 0 1,0-1 0-16,2 0 0 0,2 0 3 16,-3 0-2-16,1 0-1 15,0-3 0-15,-2-1 1 16,-1 1 0-16,-1 0 0 16,1 2 0-16,-2 0 1 15,3-1-1-15,0 2-1 16,0 0 0-16,-3 0 0 15,-3 0 0-15,2 0-1 16,-3-3-1-16,0 0 0 16,1 2 0-16,2-2 2 0,3 0 0 15,1 2-1-15,2-2 2 16,-1 1-2-16,-4-3 0 16,0 2-1-16,-4-1 2 15,-2 0 0-15,-3 1 2 16,-3-1-1-16,1-1 0 15,-1 1 0-15,0-1 4 16,2 1-4-16,1 0-1 16,1 0 0-16,0-2-1 15,-2 0 1-15,-1 1 0 16,0-2 1-16,-3 2 2 16,-2-2 9-16,0 1 31 15,-2-2-13-15,1 0-23 16,0 1 0-16,0-3 2 0,1 2-6 15,0-1-2-15,1-2-1 16,1 1 0-16,0 2-1 16,5 1 2-16,-4 0 0 15,-3 0 1-15,1-1 0 16,-2 2-1-16,-1-2 5 16,1 1 9-16,-2-1-7 15,2 0-1-15,0-1 3 16,1 1-1-16,3-1-9 15,1 0 0-15,-2 1 0 16,1 0 0-16,0 1 0 16,-2 1 0-16,-2-2 1 15,2 0-1-15,-1 0 2 0,-3 1 0 16,0-1 2-16,2-1-1 16,-2 1 1-16,0 1-2 15,0-3-2-15,0 2 2 16,0-1-2-16,0-2 0 15,3 0 0-15,-2 2 0 16,1 1 0-16,-2 0 1 16,0 3-1-16,0-1 7 15,0 4 4-15,0-1-9 16,0 3 5-16,0-2 1 16,0 2-5-16,0 0-3 15,0 0 1-15,0 0 0 16,0 0 0-16,0 0-1 0,0 0 0 15,0 0-1-15,0 0-4 16,0 0-20-16,0 0-47 16,0 7-59-16,0 4 63 15,0-2-146-15</inkml:trace>
  <inkml:trace contextRef="#ctx0" brushRef="#br0" timeOffset="-131240.9">7721 7371 249 0,'0'0'110'15,"0"0"-39"-15,0 0-7 16,0 0 7-16,0 0 0 15,0 0-15-15,0 0-26 0,-3-33 13 16,1 28-4 0,-1 0-22-16,-1 5 12 0,1-3-4 15,0 2-12-15,3-1-7 16,0 2 1-16,0 0-5 16,0 0 1-16,0 0-3 15,0 0 0-15,0 0-5 16,0 3-8-16,0 15 6 15,0 9 6-15,3 3 2 16,0 2-1-16,1-3 0 16,1-4-4-16,1-8-7 15,0-8-12-15,1-5-1 16,5-4 9-16,5-2 12 16,8-20 2-16,5-6-3 15,4-7-3-15,-4-1 7 0,-4-1 5 16,-2 2 9-16,-3 3 6 15,-6 8 12-15,-7 8-13 16,-4 7 3-16,-1 5-6 16,-3 1-8-16,0 3-6 15,0 0-2-15,0 0-7 16,0 16-43-16,-7 13-88 16,-5 1-24-16,4-5-324 15</inkml:trace>
  <inkml:trace contextRef="#ctx0" brushRef="#br0" timeOffset="-131112.08">7994 7424 577 0,'0'0'0'16,"0"0"-59"-16,0 0-85 15</inkml:trace>
  <inkml:trace contextRef="#ctx0" brushRef="#br0" timeOffset="-129838.97">7509 10304 476 0,'0'0'90'0,"0"0"56"15,0 0-57-15,0 0-44 16,0 0-20-16,0 0-10 16,-9-56-9-16,9 54-4 15,0 2-2-15,0 0-1 16,0 0-1-16,0 0-1 15,0 0-5-15,0 2-3 0,0 13 5 16,0 3 6 0,3 6 0-16,4 2 0 0,-2 1 1 15,-1-1-1-15,1-4 0 16,1-3 0-16,3-8-2 16,-3-3-8-16,3-5-5 15,2-3 6-15,8-3 9 16,7-18 11-16,7-11-3 15,3-4 4-15,1-1-3 16,-7 1 7-16,-3 7 3 16,-6 0-4-16,-5 6-1 15,-2 4-1-15,-4 5-11 16,-4 7-2-16,-2 3 0 16,-2 4-31-16,-2 0-49 15,0 0-132-15,0 0-65 0,-2 7 119 16,-14 5 50-1</inkml:trace>
  <inkml:trace contextRef="#ctx0" brushRef="#br0" timeOffset="-129717.42">7785 10233 67 0,'0'0'88'15,"0"0"-4"-15,0 0 48 16,0 0-20-16,0 0-40 16,0 0-21-16,0 4-51 15,0 10-27-15,0 3-13 16,0 0-127-16</inkml:trace>
  <inkml:trace contextRef="#ctx0" brushRef="#br0" timeOffset="-120629.05">14085 7565 163 0,'0'0'104'16,"0"0"-40"-16,0 0 3 15,0 0-6-15,0 0-1 16,0 0 14-16,0 0-26 16,-10-38 11-16,8 32-14 15,-1 1-14-15,0 0 18 16,0 0-30-16,2 3-16 15,-1 1 3-15,2 1-5 0,0 0-1 16,0 0-1 0,0 0-1-16,0 0-1 0,0 0 0 15,-1 0 1-15,1 0-1 16,0 0 3-16,0 0 0 16,0 0 0-16,0 0-1 15,0 0 1-15,-2 0-1 16,2 0 0-16,0 0-6 15,0 0-6-15,0 0-4 16,0 3 15-16,0 3 2 16,0 2 0-16,3-1 2 15,0-1-4-15,2 3 2 16,-1-2 0-16,2 3 0 0,0 1-2 16,2-2-9-1,-1-1-5-15,-2 1 14 0,1-2-4 16,-2-2-1-16,2 0 1 15,-2-3 2-15,2-2 0 16,1 0 4-16,6 0 0 16,3 0 12-16,7-9-6 15,3-7-2-15,3-1-1 16,-1 0 5-16,-1-3-1 16,-7 3 10-16,-4 2-5 15,-4 3 3-15,-5 4-4 16,0 2-6-16,-5 1-3 15,-2 2 4-15,0 2-1 16,0-1-3-16,0 1 4 0,0 1-2 16,0-2-1-16,0 2-3 15,0 0-2-15,0 0-14 16,0 0-71-16,0 0-175 16</inkml:trace>
  <inkml:trace contextRef="#ctx0" brushRef="#br0" timeOffset="-120454.8">14375 7490 392 0,'0'0'115'0,"0"0"6"15,0 0-54-15,0 0-13 0,0 0-54 16,0 0-203-16,-19-4-232 15</inkml:trace>
  <inkml:trace contextRef="#ctx0" brushRef="#br0" timeOffset="-117551.99">14163 10562 43 0,'0'0'7'0,"0"0"12"16,0 0 7-16,0 0-10 0,0 0 35 15,0 0 23-15,0 0-8 16,-3 10-11-16,-1-10-9 16,3 0 19-16,0 0-21 15,-1 0 3-15,2 0-7 16,-1 0 10-16,1 0-15 15,0 0-20-15,-2 0-4 16,2 0-5-16,0 0-1 16,0 0 3-16,0 0 2 15,0 0 13-15,0 0 1 0,0 0-4 16,0 0-9 0,0 0-9-16,0 0-2 15,0 0 0-15,0 0-1 0,0 0 1 16,0 0 0-16,0 0-4 15,0 0 3-15,0 0-2 16,0 0-3-16,0 0-1 16,0 0-1-16,0 0 0 15,0 1 4-15,0 1-1 16,0 1 4-16,0-2 1 16,0 0 0-16,0-1-7 15,0 0-13-15,0 0 7 16,0 0 8-16,0 0-2 15,0 0 7-15,0 0 2 16,0 0-2-16,0 0 0 0,0 0 0 16,0 0 2-1,0 0-2-15,0 0-1 0,0 0 1 16,0 0-3-16,0 0-7 16,0 0-25-16,0 0-50 15,0 0 11-15,0 0 4 16,0 0 55-16,0-1-27 15,0 0 0-15,0-1 7 16,0 2-65-16,0 0-89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24:21.9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3337 15227 44 0,'0'0'81'0,"0"0"-1"16,0 0 17-16,0 0-11 15,0 0-33-15,0 0 15 16,0 0-12-16,-69-37 4 15,56 34-22-15,0 0-24 16,-1 2-6-16,4-2 11 16,4 0 9-16,0 1 12 15,3-1 1-15,-2 1-18 16,0 0-7-16,1 0 1 16,0 1-7-16,4-1-5 15,-3 2 8-15,3 0-2 0,0 0-8 16,0 0-1-16,-3 0-2 15,3 0-1-15,0 0-1 16,0 0 0-16,0 0 1 16,0 0-1-16,0 0 2 15,0 0-2-15,0 0 1 16,0 0-3-16,0 0 3 16,13-5 1-16,4 0 2 15,5-3-1-15,6 1-1 16,-2 2 1-16,-2 1-2 0,-2 4 1 15,-3 0-1 1,-2 0 1-16,-2 0-1 0,-4 0-1 16,0 0 0-16,-2 9-2 15,-3 3-2-15,-2 4 2 16,-2 5 1-16,-2 4 1 16,0 0 2-16,-3-3-1 15,-6-2 1-15,0-8 0 16,0 0 0-16,3-7 0 15,5 0 0-15,-1-3 0 16,2-1-8-16,0 1-34 16,2-1-1-16,14 0 38 15,3 1 5-15,7-2 1 16,1 1 0-16,-2 1 0 16,-3 0-1-16,-5 4 0 0,-5 3 0 15,0 6-2-15,-3 6-2 16,-3 8 3-16,0 5 1 15,-2 5 0-15,-4 0 1 16,0-1 2-16,0-7-3 16,0-7 1-16,0-7 0 15,-7-9 1-15,-1-2 2 16,-4-1 9-16,-6-4 23 16,-3 0-3-16,0-1-15 15,2 0 10-15,7 0-7 16,5 0-21-16,4 0-1 15,3 0-26-15,0 0-93 16,16 0-109-16,3-4 79 0</inkml:trace>
  <inkml:trace contextRef="#ctx0" brushRef="#br0" timeOffset="8507.55">6560 8253 153 0,'0'0'31'0,"0"0"3"16,0 0-8-16,0 0 13 16,0 0 11-16,0-85 38 15,0 68-3-15,0 2-14 16,0 0 11-16,0 1-35 16,0 0 8-16,0 2-6 15,0 1-12-15,0 2 2 16,0-2-19-16,0 1-5 15,0 2 2-15,0 2-10 16,-4 2-3-16,1 2 6 0,3-3-6 16,-2 5 8-1,1 0-8-15,1 0-1 0,0 0-3 16,0 0-3-16,-2 0-3 16,-1 3-3-16,-1 24-18 15,-5 12 26-15,-7 15 0 16,-5 7 1-16,-2 0 0 15,1-6 0-15,3-6 1 16,5-10-1-16,2-9 0 16,5-4 0-16,2-6 0 15,1-9 0-15,4-4-7 16,0-3-12-16,0-2-8 0,0-1 0 16,6-1 24-1,13 0 3-15,6 0 4 0,5-9-2 16,4-4-1-16,4-1-1 15,1-3 0-15,4-1-18 16,-1 4-18-16,-1-5-2 16,0 2-4-16,-6-1-33 15,-8 0 18-15,-7-1-2 16,-7 1 2-16,-10 1-26 16,-3-2 83-16,0 2 38 15,-9 0 35-15,-7 0-3 16,-1 1 16-16,-2 2 29 15,4 0-23-15,6 6-39 16,3 2-21-16,5 4-19 16,1 2-13-16,0 0-5 0,0 0 0 15,0 0-4-15,0 19-6 16,-2 14 13-16,-2 15 0 16,-1 7 0-16,-4 8 2 15,0 3 2-15,2-2-1 16,2-3-1-16,4-1 0 15,-4-7-1-15,5-2-40 16,0-10-82-16,0-17-120 16</inkml:trace>
  <inkml:trace contextRef="#ctx0" brushRef="#br0" timeOffset="9623.4">6459 11830 503 0,'0'0'55'16,"0"0"24"-16,0 0-49 15,0 0 27-15,0 0 11 16,0 0-35-16,15-79-11 16,-5 72-16-16,1 0-3 0,0 4-3 15,-1 3 0-15,4 0-3 16,1 0 1-16,5 0 1 15,-4 6-2-15,2 8 1 16,-4 0-9-16,-4 3 1 16,-4 9 6-16,-5 2 1 15,-1 5-2-15,0 3 3 16,-4-1-3-16,-8-3-6 16,-2-4 4-16,0-6 1 15,0-5 3-15,2-4 3 16,5-4 0-16,0-2 0 15,5-2 0-15,0 2-1 16,2-2-1-16,0 3-6 16,3-3-14-16,12-2 13 15,1-2 7-15,4-1 2 0,8 0-2 16,-1-12 1-16,7-8 0 16,1-2 1-16,-4-1 7 15,-6 3 3-15,-5 6-1 16,-7 3-8-16,-5 4 2 15,-2 7-3-15,-6 0-24 16,0 7-130-16,-6 13-107 16</inkml:trace>
  <inkml:trace contextRef="#ctx0" brushRef="#br0" timeOffset="10772.61">6654 15398 542 0,'0'0'109'0,"0"0"-20"15,0 0-24-15,0 0-40 16,0 0-17-16,0 0-8 0,0-15-11 16,0 19-6-1,-3 9 13-15,-2 9 3 0,1 1 2 16,3 5-1-16,1-1 2 15,0-4-1-15,0-3 0 16,5-4-1-16,9-5-1 16,4-8-22-16,6-3-9 15,6-2 3-15,0-13 12 16,-2-1 17-16,-7 4 0 16,-5 3 3-16,-2 6 2 15,-4 3-5-15,-1 0-6 16,0 7-4-16,-2 12-2 15,-2 9 6-15,-5 6 6 16,0 4 3-16,0 4-3 16,-8-1 4-16,-2-4-3 15,-3-5-1-15,2-10 6 16,-1-5-6-16,2-6 0 0,-2-7 6 16,-3-2 9-16,-2-2 28 15,-6 0-2-15,-6 0-12 16,-2-9-13-16,-2-1-7 15,2 0-9-15,7 2-16 16,8 0 2-16,10 2-38 16,6 0-51-16,0-3-92 15,0 0-249-15</inkml:trace>
  <inkml:trace contextRef="#ctx0" brushRef="#br0" timeOffset="11104.38">6646 15426 566 0,'0'0'35'0,"0"0"41"16,0 0 26-16,0 0-92 15,0 0-10-15,0 0-11 16,-17-15 4-16,32 15 7 15,6 0 5-15,4 2 8 16,5-2 2-16,6 0-1 0,4 0-6 16,0-2-4-16,1-7-1 15,-4 1 0-15,-14 2-3 16,-9 4 0-16,-8 2-6 16,-6 0-4-16,0 0-4 15,-3 0-6-15,-14 16-18 16,-5 8-25-16,3 1-75 15,4-3-134-15</inkml:trace>
  <inkml:trace contextRef="#ctx0" brushRef="#br0" timeOffset="20096.33">11217 8385 210 0,'0'0'91'0,"0"0"29"16,0 0-39-16,0 0-25 15,0 0-11-15,0 0-5 16,0 0-6-16,-31-64 37 16,25 56-44-16,-3-2 2 15,1 1 0-15,2 0 0 0,0 1-5 16,2 1-11-16,1 2-5 15,-1 0-2-15,4-1-2 16,0 4 3-16,-2-3 2 16,2 3 4-16,0-7-5 15,0-1-8-15,13-8-3 16,9-3 3-16,6-1 0 16,3 3 0-16,4 1 0 15,3 5-2-15,1 5 1 16,2 5 0-16,-3 3-1 15,-7 0-10-15,-7 10-5 16,-7 8 3-16,-4 6-6 16,-12 10 4-16,-1 5 5 0,-18 11 7 15,-13 3 3-15,-5-2-2 16,0-4 0-16,8-10 1 16,9-14 2-16,7-6 0 15,6-8 0-15,6-2 1 16,0-2-1-16,0-2 0 15,0-1-5-15,0-1-2 16,0 1 5-16,9-2-15 16,16 0 17-16,12 0 6 15,10-18 0-15,5-3-3 16,0-3-3-16,-4-1 2 16,-5 1-2-16,-1 3 0 15,-8 3-1-15,-2 4-55 0,-6 4-77 16,-5 0-87-16</inkml:trace>
  <inkml:trace contextRef="#ctx0" brushRef="#br0" timeOffset="21312.54">11402 11923 427 0,'0'0'172'15,"0"0"-22"-15,0 0-69 16,0 0-27-16,0 0-23 15,0 0-22-15,-67-62-9 16,65 62-5-16,-1 2-5 0,0 16 2 16,-1 7 5-16,1 8 2 15,3 0 0-15,0-2-3 16,0-3-22 0,0-8 10-16,3-3-6 0,7-7-8 15,1-6-7-15,8-4 22 16,1 0 13-16,2 0 2 15,2-4 4-15,-5-1 0 16,-2 3 4-16,2 2-8 16,-6 0-2-16,1 1-2 15,-1 12 2-15,-2 6-3 16,-1 6 2-16,-5 1 3 0,-5 4-2 16,-4 1-2-16,-17-1 4 15,0-3 4-15,-2-4 2 16,4-3-5-16,-5-1 3 15,-11-4 5-15,-3-1 2 16,-5-6 3-16,4-4-4 16,7-4 14-16,4 0 0 15,8 0-19-15,6-10-5 16,6-1-12-16,8-5-59 16,0-3-152-16,0-5-254 15</inkml:trace>
  <inkml:trace contextRef="#ctx0" brushRef="#br0" timeOffset="21545.39">11198 11889 752 0,'0'0'33'15,"0"0"32"-15,0 0-34 16,0 0-31-16,0 0-1 15,0 0 1-15,108-59 9 16,-54 48-8-16,3 2 2 16,-2 0-3-16,0 0-5 15,0 2-46-15,5-3-55 16,-3 3-99-16,-11-1-262 16</inkml:trace>
  <inkml:trace contextRef="#ctx0" brushRef="#br0" timeOffset="22663.43">11267 15475 476 0,'0'0'130'16,"0"0"-22"-16,0 0-42 16,0 0-35-16,0 0-4 0,13-80-12 15,-7 65 14-15,3 4-12 16,5 1-15-1,7 3-2-15,4 5-1 0,7 2 0 16,1 0 1-16,-1 5-2 16,-2 14-1-16,-4 7-16 15,-13 4 1-15,-9 8-2 16,-4 3 8-16,-13 4 7 16,-20 2 3-16,-8-3-2 15,-4-2-4-15,-4-8-4 16,10-7 2-16,8-10 6 15,8-7 4-15,11-7 1 16,5 1 1-16,4-4-1 0,3 0 1 16,0 0 7-1,0 0-9-15,12-7 5 0,7-5-5 16,11 0 0-16,5-3 1 16,5 0 1-16,0-2 9 15,7 0 4-15,0 0 1 16,-1-1-7-16,0 0-2 15,-1 0-3-15,-2 3-1 16,-10 4-1-16,-7 3-2 16,-12 5 0-16,-5 1-11 15,-1 2-40-15,-5 0-67 16,-3 2-59-16,0 5-293 0</inkml:trace>
  <inkml:trace contextRef="#ctx0" brushRef="#br0" timeOffset="24160.54">16246 11715 406 0,'0'0'94'0,"0"0"-33"0,0 0 13 15,0 0-10-15,0 0-21 16,0 0-21-16,-43 0 9 16,43 0-2-16,0 0-13 15,0 0-9-15,0 0-2 16,0 0-5-16,0 0-1 15,17 0 1-15,5 0 2 16,7 0-2-16,6 0 0 16,7 0 0-16,5-3-1 15,2-8-3-15,1-2-1 16,-5-2 5-16,-8 4 0 16,-11 1 1-16,-9 5 0 0,-11 2 0 15,-4 3-2-15,-2 0-2 16,0 0-4-16,0 13 0 15,-22 14 7-15,-7 8 1 16,-8 4-1-16,0 3-4 16,2-6-5-16,9-3-7 15,5-4 0-15,4-5 11 16,5-4-1-16,5-6-28 16,4-6-4-16,3-2 17 15,0-4-9-15,0-2-4 16,18 0 33-16,7 0 1 15,1-8 5-15,3 1-2 16,4 3 4-16,-1 4-1 0,3 0-3 16,1 0-3-1,-5 14 3-15,-2 5 0 0,-10 0 0 16,-7 2-2-16,-12 1 1 16,0-2 12-16,-2-1 9 15,-18-1 11-15,-13 3-6 16,-8 0 5-16,-5 0-22 15,-4-2-5-15,0-2-3 16,-6-3 0-16,-6-4-3 16,3-1-11-16,10-3-23 15,16-6-37-15,15 0-38 16,13-8-122-16</inkml:trace>
  <inkml:trace contextRef="#ctx0" brushRef="#br0" timeOffset="25334.77">16327 10310 88 0,'0'0'105'0,"0"0"-29"16,0 0-30-16,0 0-2 15,0 0-31-15,0 0-1 16,0 0-6-16,10-40 26 16,-10 35-17-16,0 3-3 15,0 2-5-15,0 0-7 16,0 0-35-16,0 0-34 15,0 0-19-15,0 0 68 16,0 0 20-16,0 0 41 0,0-3 11 16,0-3-1-16,0 3-11 15,0-4 1-15,0 3-8 16,0 0 14-16,0 1-24 16,0 2-7-16,0-2-10 15,3 3-6-15,1 0 0 16,3 0-4-16,-1 0 0 15,4 0 1-15,4 0 3 16,5 2 0-16,6-2 2 16,7 0 1-16,2 0-2 15,-1-4-2-15,-6-2 1 0,-11-2 0 16,-4 5 0 0,-9-1 0-16,-3 4 0 0,0 0-8 15,0 0-86-15,0 9-3 16,-10 3-29-16</inkml:trace>
  <inkml:trace contextRef="#ctx0" brushRef="#br0" timeOffset="26624.58">16369 10858 117 0,'0'0'84'16,"0"0"-18"-16,0 0-38 15,0 0 36-15,0 0-6 16,0 0-20-16,-7-11-6 16,7 10 6-16,-2 1 18 15,2 0-14-15,-1 0-7 16,1 0 16-16,0 0 7 16,0 0-12-16,0 0-22 15,0 0-11-15,0 0-6 0,0-2-1 16,0 0-6-16,11-4-6 15,13 2-8-15,10-1 5 16,7 0-12-16,4 2-3 16,-2-2-5-16,-3 1 2 15,-7-4 11-15,-8 0 10 16,-7 2 6-16,-9 1 1 16,-4 1 5-16,-5 3 30 15,0-1-10-15,0 2-4 16,0 0-10-16,-17 0-12 15,-4 2-14-15,-1 9-47 16,4 5-5-16,4-2-41 16,6-3-58-16</inkml:trace>
  <inkml:trace contextRef="#ctx0" brushRef="#br0" timeOffset="34332.49">21059 14434 275 0,'0'0'164'16,"0"0"-55"-16,0 0-18 16,0 0-31-16,0 0 10 15,0 0-6-15,0 0-53 16,-30-46 0-16,27 46-2 15,3 0 0-15,-2 0-3 16,2 0-4-16,0 0 0 16,0 0-1-16,0 0-2 0,0 0 1 15,0 0-5 1,0 0-1-16,11 0 3 0,16 0 2 16,16 0-5-16,5 0-4 15,7-6 2-15,0-1-2 16,1-4 5-16,-5 4 2 15,-8-3 3-15,-13 1 3 16,-13 4 1-16,-10 0 14 16,-6 2 17-16,-1 3 4 15,0 0-28-15,0 0-11 16,0 0-8-16,-4 17-1 16,-11 7 8-16,0 7 1 0,-1 8-1 15,2 8 0 1,-2 7 2-16,2 4-1 0,0 4 0 15,5 0-1 1,1-3 1-16,4-3 0 0,3-10 0 16,1-15 0-16,0-14 0 15,0-15 0-15,0-2 0 16,0 0 3-16,0-8 4 16,6-13-7-16,2-5-15 15,-3-2-43-15,-5 7-65 16,-14 6-147-16</inkml:trace>
  <inkml:trace contextRef="#ctx0" brushRef="#br0" timeOffset="34527.26">21091 14750 634 0,'0'0'206'0,"0"0"-141"15,0 0-55-15,0 0-9 16,96-32 5-16,-47 22-4 15,5 1 4-15,7-2 0 16,6-1-4-16,5 3-2 16,2 0-2-16,-8 2-42 15,-13-6-94-15,-21 1-213 16</inkml:trace>
  <inkml:trace contextRef="#ctx0" brushRef="#br0" timeOffset="35297.51">21825 14425 302 0,'0'0'397'0,"0"0"-287"16,0 0-40-16,0 0-53 16,0 0-16-16,0 0 0 15,-10-49 0-15,31 37 0 16,7-2 0-16,-1 6 3 0,-5 3-3 15,-3 3-1 1,-1 2-1-16,-3 0-2 0,-4 9 2 16,-1 8-3-16,-10 2-22 15,0 5 7-15,-10 5 5 16,-10 2 2-16,-7 0 4 16,1 0-6-16,3-6 6 15,5-3 4-15,7-4 1 16,3-5 2-16,5-1 0 15,3-2-3-15,0 0 0 16,0-1 3-16,9 0 1 16,4 1-1-16,1 1 2 15,4 2 0-15,-6 0 13 0,4-1-9 16,-7 1 3-16,-6 0-6 16,-3-1-1-16,0 3-1 15,-9 2 0-15,-16 0 7 16,-10 4 1-16,-2-5-5 15,-8-4-1-15,2-7 2 16,1-5-3-16,8 0 7 16,12 0-7-16,10 0 2 15,12-2-3-15,1-9-53 16,31-4-205-16,17-6-76 16</inkml:trace>
  <inkml:trace contextRef="#ctx0" brushRef="#br0" timeOffset="35631.38">22094 14670 89 0,'0'0'158'15,"80"-32"1"-15,-68 24 0 0,-11 4 47 16,-1 1-116-16,0 3-42 16,-7 0-18-16,-6 0-18 15,1 3-12-15,0 14-1 16,1 7-3-16,1 4 3 16,4 3-1-16,3 1 2 15,3 3-1-15,0-4-1 16,0-8-7-16,12-4-9 15,9-15 3-15,9-4 15 16,7-12-1-16,6-17 1 16,-3-6-5-16,-7-2 5 15,-10 2 5-15,-13 4-2 16,-10 2 30-16,-1-1-8 0,-31 2-12 16,-11 2-7-16,-3 5-2 15,8 5 20-15,15 9 3 16,11 7-27-16,7 0-1 15,-1 23-84-15,0 13 31 16,3 0-69-16,3-6-257 16</inkml:trace>
  <inkml:trace contextRef="#ctx0" brushRef="#br0" timeOffset="35787.54">22303 14671 675 0,'0'0'171'0,"0"0"-82"16,0 0-63-16,0 0-26 15,0 0-107-15,0 0-81 16,22 14-114-16</inkml:trace>
  <inkml:trace contextRef="#ctx0" brushRef="#br0" timeOffset="47336.47">2539 1064 287 0,'0'0'130'16,"0"0"-1"-16,0 0-92 0,0 0 16 15,0 0 0 1,0 0-30-16,0 0 20 0,0 0 11 15,-6-55-36-15,1 49 17 16,2 1-14-16,-2-1 9 16,3 0-1-16,-1 1-9 15,0 2-12-15,0 1-1 16,3 2 2-16,0 0-9 16,-1 0 0-16,1 0-4 15,0 3-11-15,0 24-30 16,0 15 43-16,2 17 0 15,-2 14 2-15,0 10 0 16,-7-2 0-16,-5-6-18 0,0-21-3 16,6-21-2-16,3-13 19 15,3-14 2-15,0-3 2 16,0-3 0-16,0 0 2 16,0-3-2-16,8-17-2 15,8-7-160-15,5-3 18 16,-6-3-108-16</inkml:trace>
  <inkml:trace contextRef="#ctx0" brushRef="#br0" timeOffset="48022.41">2795 914 114 0,'0'0'451'16,"0"0"-300"-16,0 0-79 15,0 0-39-15,0 0-12 16,0 0-16-16,0-5-5 15,-5 17-3-15,-4 10 3 0,-2 11 4 16,-2 6 1 0,-3 5-1-16,-1 0-4 0,4 1 0 15,2-4-1-15,5-6-2 16,6-7-23-16,0-11-21 16,0-7 12-16,6-6 14 15,5-4-1-15,2 0 22 16,8-14 8-16,4-6 14 15,2 0-6-15,3 1-11 16,1 3-2-16,2-1-3 16,1 4-1-16,3 0-13 15,3 2-24-15,1 2-10 16,-2-2-19-16,-3 5 28 16,-8-3 6-16,-7 6-2 0,-11 0 1 15,-5 0 34-15,-5 0 21 16,0 0 24-16,0-3 1 15,0 0 6-15,-15 1-14 16,-4 0 6-16,-2 1-6 16,3 1 32-16,3 1-16 15,7-1-1-15,4 3-11 16,4 0-22-16,0 0-20 16,0 9-10-16,0 16 0 15,0 12 10-15,0 8 2 16,0 12-1-16,4 5-1 15,11-3-1-15,0-4-1 16,2-15-2-16,-1-8-5 16,-3-7-11-16,1-4-59 0,-5-12-75 15,-1-6-93-15</inkml:trace>
  <inkml:trace contextRef="#ctx0" brushRef="#br0" timeOffset="48203.94">3213 1451 496 0,'0'0'218'0,"0"0"-101"16,0 0-50-16,0 0-15 15,0 0-21-15,0 0-14 16,0-9 4-16,0 8-8 0,0 1-13 16,0 0-20-16,0 0-95 15,0 0-185-15,0 0-224 16</inkml:trace>
  <inkml:trace contextRef="#ctx0" brushRef="#br0" timeOffset="53797.05">2580 1918 338 0,'0'0'184'16,"0"0"-81"-16,0 0-12 16,0 0-6-16,0 0-41 0,0 0-5 15,0 0-23-15,-2-20 2 16,0 20 0-16,1 0-9 16,1 0-7-16,0 0-2 15,0 0-7-15,0 12-5 16,-3 11 0-16,-2 8 12 15,1 7 0-15,-4 2 0 16,3 0 0-16,0-4-4 16,-1-5-27-16,3-6 11 15,3-3 5-15,0-5-40 16,0-3-22-16,0-11-65 16,0-3-163-16</inkml:trace>
  <inkml:trace contextRef="#ctx0" brushRef="#br0" timeOffset="54196.54">2811 1842 239 0,'0'0'421'15,"0"0"-373"-15,0 0-31 16,0 0-17-16,0 0 0 15,0 0 2-15,-30 76 1 16,30-52-2-16,0 0-1 0,17-3-1 16,15-3 1-16,11-6 0 15,11-9 4-15,1-1 6 16,-6-2-6-16,-10 3-2 16,-18-1-2-16,-9 5 0 15,-6-2-2-15,-5 4-1 16,-1 5 3-16,0 4 0 15,-12 3 7-15,-6 1 5 16,-1 3-3-16,-2-2-4 16,5-5-4-16,1-3 4 15,0-6-3-15,3-3 6 16,-6 0 1-16,-5-1-9 0,-2 2-11 16,-7-5-77-1,3-2-81-15,4-1-290 0</inkml:trace>
  <inkml:trace contextRef="#ctx0" brushRef="#br0" timeOffset="54433.49">2967 1889 529 0,'0'0'167'0,"0"0"-79"15,0 0-20 1,0 0-48-16,0 0-11 0,0 0-2 16,88-48-1-16,-37 31-1 15,2 2-4-15,1 0-1 16,1 1-9-16,-4 2-53 16,-7 0-71-16,-18 7-90 15</inkml:trace>
  <inkml:trace contextRef="#ctx0" brushRef="#br0" timeOffset="58207.86">2654 2508 358 0,'0'0'189'16,"0"0"-113"-16,0 0 79 15,0 0-96-15,0 0 1 16,0 0-24-16,0 0-10 16,-18-36-7-16,18 36-4 15,0-1-3-15,0 1-3 16,0 0-3-16,0 0-2 0,0 0-4 15,-3 0-5 1,3 13-6-16,0 20-12 0,0 12 17 16,0 10-1-16,0 5-15 15,0-2-6-15,0-2-10 16,-6-9 9-16,3-12-23 16,3-11 4-16,0-7-14 15,0-10-41-15,0-7-37 16</inkml:trace>
  <inkml:trace contextRef="#ctx0" brushRef="#br0" timeOffset="59008.28">2864 2515 154 0,'0'0'328'0,"0"0"-201"15,0 0-43-15,0 0-45 16,0 0 0-16,15-73 12 0,3 54-31 16,3-2-16-16,2 1 9 15,0 4-10-15,-1 3 5 16,-6 5-5-16,6 6-3 15,-6 2-7-15,-1 0 3 16,1 13-18-16,-8 8-27 16,-5 6-10-16,-3 7 28 15,-5 1 5-15,-14 1 15 16,-1-3-2-16,1-11-1 16,2-5 11-16,12-5 1 15,2-2 0-15,3 1 1 16,0-1-3-16,0 6 0 15,6 1 1-15,10 6 2 16,0 2 1-16,6 2 0 0,0 0 1 16,0-4-1-16,-5-5 0 15,-5-3 0-15,-6-8 2 16,-2-4-2-16,-4-3 0 16,0 5 19-16,-6-2 45 15,-22 6-28-15,-14 6-26 16,-9 2-10-16,-7 3-4 15,3-2-1-15,4 1-10 16,12-4-7-16,13-5-70 16,12-8-96-16</inkml:trace>
  <inkml:trace contextRef="#ctx0" brushRef="#br0" timeOffset="59683.67">3328 2070 520 0,'0'0'40'16,"0"0"-40"-16,0 0-2 15,0 0 2-15,0 0 25 16,0 0 22-16,106-10-15 15,-61-4-25-15,5-3 2 16,-2-2-7-16,-2 1-1 0,-5 2-1 16,-7 3-4-16,-7 1-22 15,-8 5-5-15,-10 0-24 16,-9 3-7-16,0 2-9 16,-9 2-80-16,-16 0-68 15</inkml:trace>
  <inkml:trace contextRef="#ctx0" brushRef="#br0" timeOffset="59907.55">3622 1931 179 0,'0'0'209'0,"0"0"-34"16,0 0-67-16,0 0-27 16,0 0-57-16,0 0-22 15,48-54-2-15,-23 54-1 16,2 0-3-16,-8 4-9 16,-5 11 5-16,-5 2-5 0,-5 4 13 15,-4 4 0-15,0-3 0 16,-16 2 2-16,-2-3-2 15,6-5-2-15,-2-2-3 16,1-7-14-16,-2 2-6 16,-1-7-23-16,2-2-29 15,5 0-5-15,5 0-99 16,4-7-121-16</inkml:trace>
  <inkml:trace contextRef="#ctx0" brushRef="#br0" timeOffset="60724.85">4211 1692 546 0,'0'0'86'16,"0"0"-24"-16,0 0-44 16,0 0-14-16,-58 85-2 15,50-49 2-15,5 1-3 16,3 2 1-16,0-1-1 16,3 1 3-16,14-8-4 15,7-11-5-15,9-12-25 0,13-8 4 16,12-15 22-16,3-19 3 15,3-5 0-15,-7-2-7 16,-17 5-4-16,-17 3 12 16,-11 5 10-16,-12 2-4 15,0 5 15-15,-14 3 16 16,1 5 10-16,1 4 18 16,6 4-10-16,3 3-3 15,1 2-48-15,-1 14-4 16,-1 22-38-16,-1 17 38 15,2 8 0-15,3 6 0 16,0-1 0-16,5 0-2 0,11-5 2 16,-5-6 0-16,-1-9 2 15,-4-15-2-15,-3-11 1 16,-1-11 1-16,-2-9-1 16,0 0 5-16,0-14 28 15,0-18-22-15,0-16-11 16,0-13-2-16,-5-9 0 15,-8-3-2-15,-5-1-3 16,-6 1 5-16,-3 5 0 16,12 8 1-16,2 14 1 15,8 14 0-15,5 17-1 0,0 8 0 16,0 7-5 0,0 0-25-16,18 13-13 0,3 15 41 15,3 4-1-15,-2 0 2 16,-5-1 0-16,-3-4 1 15,-6-8-1-15,-3-4 1 16,-4-2 0-16,-1-2 1 16,0-5-2-16,0 2 1 15,-6-2 0-15,-15 0 2 16,-7 1 0-16,-6 0 1 16,-2-4 0-16,9 0-3 15,12-3 1-15,12 5-1 16,3 2-51-16,15-2-209 15,16-1-38-15</inkml:trace>
  <inkml:trace contextRef="#ctx0" brushRef="#br0" timeOffset="60906.22">4757 1894 531 0,'0'0'122'16,"0"0"21"-16,0 0-64 15,0 0-7-15,0 0-14 16,0 0-31-16,-34 1-22 16,34 0-5-16,0 4-47 15,0 2-89-15,0-3 4 16,3-4-164-16</inkml:trace>
  <inkml:trace contextRef="#ctx0" brushRef="#br0" timeOffset="61393.29">4445 1662 292 0,'0'0'87'16,"0"0"13"-16,0 0-28 15,0 0-22-15,0 0-17 16,0 0-8-16,39-20 3 15,-5 10 3-15,11 2-11 16,3 2-12-16,1 3-5 16,-4 1 0-16,-8 2-3 15,-10 0-3-15,-12 5 1 16,-11 12-13-16,-4 6 9 0,-4 7 6 16,-26 8 7-16,-12 2-1 15,-7 0 3-15,0-5-5 16,3-7-4-16,11-6 1 15,10-7 0-15,9-8 0 16,10-3-2-16,6-4-12 16,0 0-63-16,11 0-62 15,15-9-44-15</inkml:trace>
  <inkml:trace contextRef="#ctx0" brushRef="#br0" timeOffset="61573.98">4648 1927 414 0,'0'0'216'16,"0"0"-97"-16,0 0-14 15,0 0-49-15,0 0-9 16,0 0-24-16,-21 0-23 16,21 0-11-16,0 0-90 15,0 0-205-15,6-11-239 16</inkml:trace>
  <inkml:trace contextRef="#ctx0" brushRef="#br0" timeOffset="62018.12">4954 1773 398 0,'0'0'223'0,"0"0"-117"15,0 0-28-15,0 0-24 16,0 0-30-16,0 0-24 15,-30-32-3-15,30 32-2 16,0 0-5-16,0 10-35 16,12 11 17-16,9 4-71 15,-3-1-125-15</inkml:trace>
  <inkml:trace contextRef="#ctx0" brushRef="#br0" timeOffset="62212.27">4960 2230 660 0,'0'0'177'0,"0"0"-63"16,0 0-46-16,0 0-17 16,0 0-34-16,0 0-17 15,0 0-57-15,-5 0-62 16,22 0-73-16,5-9-221 15</inkml:trace>
  <inkml:trace contextRef="#ctx0" brushRef="#br0" timeOffset="65268.3">5531 1819 474 0,'0'0'146'0,"0"0"-106"16,0 0-40-16,0 0 2 15,0 0 1-15,0 0 29 16,1 70 1-16,-2-29-8 15,-18 12 4-15,-7 10-12 16,-6 6-9-16,-1-3 1 16,3-13-6-16,9-16 7 15,9-17-10-15,5-11 0 0,5-8 3 16,2-1 5 0,0-24 62-16,0-21-70 0,15-15-9 15,9-6-1-15,0-9-1 16,-5 3 7-16,-1 4-4 15,3 4 8-15,-2 9 0 16,10 9 0-16,-1 12-5 16,0 15-6-16,-1 12 4 15,-5 7-3-15,1 13 6 16,-1 17-4-16,1 9 5 16,-4 5 3-16,-4 4 0 15,1-4 0-15,-4-1 2 16,-1-11-2-16,-2-2 2 15,-3-5-1-15,-6 0 1 16,0-2-2-16,-17-3-35 0,-5-7-108 16,-5-10-305-16</inkml:trace>
  <inkml:trace contextRef="#ctx0" brushRef="#br0" timeOffset="65436.67">5471 2029 536 0,'0'0'178'16,"0"0"-121"-16,0 0-9 16,0 0-48-16,0 0-15 15,0 0 15-15,69-19 4 16,-24 9-4-16,9-6-14 0,-1 2-38 16,-2 0-59-16,-11 0-93 15</inkml:trace>
  <inkml:trace contextRef="#ctx0" brushRef="#br0" timeOffset="65667.74">5990 1913 336 0,'0'0'282'0,"0"0"-250"0,0 0-24 15,96-32 23 1,-53 22-12-16,6-3-9 0,2 0-6 16,-3 3-4-16,-5 2-30 15,-12 2-75-15,-17-2-116 16</inkml:trace>
  <inkml:trace contextRef="#ctx0" brushRef="#br0" timeOffset="65908.33">6471 1647 179 0,'0'0'577'0,"0"0"-444"16,0 0-71 0,0 0-62-16,0 0-2 0,0 0-9 15,-9 62 9-15,7-15 1 16,1 6 1-16,1-2 1 15,0-8-1-15,0-10 0 16,0-15-1-16,0-8-14 16,0-7-8-16,0-3-31 15,0-1-1-15,0-23-56 16,0-6-434-16</inkml:trace>
  <inkml:trace contextRef="#ctx0" brushRef="#br0" timeOffset="66185.78">6380 1696 522 0,'0'0'148'0,"0"0"-27"16,0 0-57-16,0 0-64 16,0 0-1-16,0 0-7 15,40 1 4-15,-3 21 4 16,5 5 0-16,-2-1 0 16,-1-2 2-16,-7-2-2 15,-7-5 1-15,-6 0 0 16,-5-2-2-16,-7 2 1 15,-7 0-1-15,0 5-13 16,-12 1-5-16,-18 2 9 16,-9-1-41-16,-9-2 7 15,-3-3 20-15,7-4 24 16,7-3 2-16,13-5 8 0,12 0-10 16,8-4-36-1,4-3-215-15</inkml:trace>
  <inkml:trace contextRef="#ctx0" brushRef="#br0" timeOffset="66417.66">6826 1922 546 0,'0'0'169'0,"0"0"-121"15,0 0-48 1,0 0-2-16,0 0 2 0,0 0 10 16,73-13 7-16,-28 0-2 15,8-3-15-15,5-4-18 16,7-5-100-16,-4-4-174 16</inkml:trace>
  <inkml:trace contextRef="#ctx0" brushRef="#br0" timeOffset="66834.3">7463 1550 553 0,'0'0'172'16,"0"0"-16"-16,0 0-78 0,0 0-40 15,0 0-38-15,0 0-10 16,-66 68 4-16,41-10 6 15,-2 12-1-15,6 7 1 16,6 5-1-16,9-4-50 16,6-15 25-16,12-20-30 15,22-23-29-15,10-20 34 16,6-14 48-16,3-19-26 16,-3-7 6-16,-11 2 23 15,-15 4 33-15,-20 7 4 16,-4 5 66-16,-3 7-58 15,-9 6 24-15,3 3-14 0,7 4-17 16,0 2-38-16,-1 0-9 16,-1 11-13-16,-1 10 3 15,5 5 13-15,0 6-6 16,0 2 2-16,0 4 1 16,5-2-26-16,9-7-15 15,3-9-48-15,-1-17-156 16</inkml:trace>
  <inkml:trace contextRef="#ctx0" brushRef="#br0" timeOffset="67034.4">7811 1903 617 0,'0'0'234'15,"0"0"-128"-15,0 0-59 0,0 0-45 16,0 0-2-16,0 0-9 15,27-29-15-15,6 22 19 16,12 0 0-16,6-3-1 16,-2-2-2-16,-4 2-20 15,-8-4 5-15,-1-1-48 16,-5-7-136-16</inkml:trace>
  <inkml:trace contextRef="#ctx0" brushRef="#br0" timeOffset="67318.47">8429 1539 560 0,'0'0'205'15,"0"0"-61"-15,0 0-44 16,0 0-50-16,0 0-22 16,0 0-28-16,-4-30-9 15,4 42-14-15,1 19 5 16,17 20 13-16,3 15 5 15,0 13 0-15,-9 4-1 16,-2-5-2-16,-10-14-11 16,0-15-8-16,0-20-6 15,0-12-5-15,2-9-12 16,-2-8-27-16,0 0-35 16,0-22 39-16,0-7-393 0</inkml:trace>
  <inkml:trace contextRef="#ctx0" brushRef="#br0" timeOffset="67533.13">8429 1696 95 0,'0'0'386'0,"-13"-76"-216"15,8 47-24-15,1 9-62 16,0 6-27-16,4 7-32 16,0 0-18-16,0 2-6 15,6-2 6-15,13-4-7 16,8 0-6-16,2 0 4 15,7 2-1-15,-1 2-8 0,-4 5-2 16,-3 2-10-16,-8 0-27 16,-4 9-41-16,-9 17-56 15,-7 4-71-15</inkml:trace>
  <inkml:trace contextRef="#ctx0" brushRef="#br0" timeOffset="67733.43">8316 2160 416 0,'0'0'137'15,"0"0"-75"-15,87-29-2 16,-29 4-13-16,1-4-33 16,-2 0-10-16,-5 3-4 15,-10 5 2-15,-12 5 0 0,-11 4-1 16,-13 9-1-16,-6 0-7 15,0 0-100-15,-9 2-235 16</inkml:trace>
  <inkml:trace contextRef="#ctx0" brushRef="#br0" timeOffset="68249.59">7642 1548 66 0,'0'0'267'0,"0"0"-139"15,0 0-26-15,-105-3-31 16,74 3-50-16,2 0-12 15,7 7-8-15,7 5-1 0,6 3-29 16,7-1-100 0,2-6-98-16</inkml:trace>
  <inkml:trace contextRef="#ctx0" brushRef="#br0" timeOffset="68400.67">7522 1646 447 0,'0'0'156'16,"0"0"-75"-16,0 0-81 15,0 0-126-15,-7 73-101 16</inkml:trace>
  <inkml:trace contextRef="#ctx0" brushRef="#br0" timeOffset="87031.58">5341 2537 29 0,'0'0'163'0,"0"0"-76"16,0 0 25-16,0 0 0 15,0 0-83-15,0 0 18 16,0 0 6-16,0 0-22 16,-46-42 0-16,42 35-8 0,-2-3 23 15,-1 1 2 1,-1-1-33-16,-1 2 2 0,4 2-1 16,-1 3 0-16,4 2 2 15,2 1-14-15,-2 0-4 16,2 0-1-16,0 0-4 15,0 0-8-15,0 0-10 16,0 0-3-16,21 0 26 16,12 0-2-16,14 0 2 15,16 0-1-15,7-6-17 16,8-3-18-16,-2-3-42 16,1-2 26-16,-5-2 20 15,-5 1-4-15,-7-1 7 16,-11 4 0-16,-10 2 18 15,-15 1 1-15,-14 6 10 16,-8 1 1-16,-2 2 29 0,0 0-14 16,-14 0-16-16,-10 17-22 15,-4-2-39-15,0-1-162 16</inkml:trace>
  <inkml:trace contextRef="#ctx0" brushRef="#br0" timeOffset="87657.69">6446 2288 69 0,'0'0'188'0,"0"0"-133"15,0 0-47-15,0 0 15 16,0 0 5-16,0 0-8 16,-5 3 17-16,5-3 13 0,0 0-16 15,0 0-10 1,0 0 5-16,0 0 12 16,10 0-15-16,13 0-13 0,3-6-9 15,6-1-2-15,-1 0-2 16,0 2 0-16,-1 0-8 15,-8 1-14-15,-3 1-4 16,-8 1 5-16,-2-3-7 16,-7 4 28-16,1-1 0 15,-3 2 0-15,0 0-11 16,0 0-178-16</inkml:trace>
  <inkml:trace contextRef="#ctx0" brushRef="#br0" timeOffset="88153.39">7264 2305 427 0,'0'0'154'16,"0"0"-85"-16,0 0 0 15,0 0-4-15,0 0-23 16,0 0-20-16,-5 0-7 16,5 0-10-16,0 0-3 15,8 0-2-15,16-5 7 16,7-7-6-16,6 1 1 0,3 0-2 15,3 2-3-15,-3 3-6 16,0 1-14-16,-5 5-22 16,-10 0-53-16,-9 0-7 15,-10 0-78-15,-6 5-125 16</inkml:trace>
  <inkml:trace contextRef="#ctx0" brushRef="#br0" timeOffset="88762.11">8247 2341 513 0,'0'0'130'16,"0"0"-11"-16,0 0-57 15,0 0-46-15,0 0-16 16,0 0-10-16,0 0-1 16,15-10 11-16,12 10 2 15,7 0 3-15,8 0-3 16,7 0-1-16,5 0 1 0,4-10 1 16,-1 3-3-16,-11-2-5 15,-12 1 4-15,-17 4 1 16,-5-1 0-16,-10 5 3 15,-2 0 2-15,0 0-5 16,-9 0-16-16,-12 14-133 16,0 5-37-16,4-2-176 15</inkml:trace>
  <inkml:trace contextRef="#ctx0" brushRef="#br0" timeOffset="100118.33">7154 8453 68 0,'0'0'289'0,"0"0"-246"16,0 0 4-16,0 0 1 16,0 0-11-16,0 0-1 15,0 0 10-15,0 0-10 16,0 0 1-16,0 0 8 16,0 0 4-16,0 0-14 15,0-2-12-15,0 2-16 16,0 0-5-16,0 0 0 15,0 0-2-15,0 0 2 16,-2 0-1-16,2 0 1 16,-1 0-2-16,-2-2 8 15,1-2-8-15,-1 0 6 16,0-1-3-16,2 0 2 0,-1 1-5 16,1 1 1-16,1 3 1 15,0 0-2-15,-3 0-5 16,0 0-2-16,-7 15-27 15,-8 16 8-15,-8 15 24 16,-9 8 4-16,-1 3 0 16,0-2-1-16,4-2-1 15,6-10-3-15,5-7-5 16,7-14 1-16,7-10 3 16,4-5 2-16,3-5 2 15,0-2 6-15,0 0 12 16,0-7 27-16,6-10-45 0,6-2-58 15,4-1-7-15,-5 3-114 16,-5 3-231-16</inkml:trace>
  <inkml:trace contextRef="#ctx0" brushRef="#br0" timeOffset="100745.29">6900 8483 406 0,'0'0'159'15,"0"0"1"-15,0 0-128 0,0 0 29 16,0 0-37-16,0 0-14 16,-19-18-7-16,19 18 2 15,0 0-5-15,0 0 0 16,0 0-6-16,5 0-2 16,9 5 8-16,3 10 2 15,5 3-2-15,-1 5-1 16,-4 1 1-16,-1 1-2 15,-4 3 0-15,-1 1 2 16,-3-1 0-16,0-3 1 16,-1-3 0-16,5-5 0 15,-2-8-1-15,1-1 1 16,1-3-2-16,-5-2-6 0,-2-2 3 16,-4 0 4-16,-1-1 3 15,0 2-2-15,0-2 6 16,0 0-6-16,0 0-1 15,0 4-1-15,0 2-152 16,0-1-57-16,0-5-229 16</inkml:trace>
  <inkml:trace contextRef="#ctx0" brushRef="#br0" timeOffset="100915.87">7130 8778 435 0,'0'0'194'0,"0"0"-29"0,0 0-86 16,0 0-16-16,0 0-38 16,0 0-22-16,-13-4-3 15,13 4-47-15,1 0-185 16,8-3-47-16</inkml:trace>
  <inkml:trace contextRef="#ctx0" brushRef="#br0" timeOffset="113170.99">11964 15508 149 0,'0'0'89'0,"0"0"-61"0,0 0-23 15,0 0 0 1,0 0 2-16,0 0 16 0,0 0 4 16,-31-4 4-16,31 4 14 15,0 0 0-15,-3 0-1 16,3 0-1-16,-1 0-2 15,-1 0-3-15,1 0-23 16,-1 0 3-16,-1 0 19 16,2 0-9-16,-2-2-17 15,3 1 22-15,0 0-3 16,0-1-2-16,0 2-19 16,0-1-1-16,0 1 1 15,0-2-4-15,0 1-1 0,0-1 2 16,0 1-4-1,0 1 4-15,0 0-2 0,0 0-2 16,0 0 2-16,0 0-4 16,0 0-2-16,0 0-5 15,-2 0-1-15,-6 16 0 16,-5 7 8-16,-2 9 0 16,-6 1 1-16,2 2 0 15,2 1 2-15,1-4-2 16,6-3-1-16,1-8 0 15,3-7-10-15,0-3-5 16,3-2 2-16,0-4-1 0,-2-2-11 16,4-2 15-1,-2-1 5-15,-2 0 4 0,1 0-33 16,-1 0-118-16,3-4-149 16</inkml:trace>
  <inkml:trace contextRef="#ctx0" brushRef="#br0" timeOffset="114070.23">11760 15594 32 0,'0'0'56'16,"0"0"31"-16,0 0 25 15,0 0-34-15,0 0-26 16,0 0-1-16,0-15 6 15,-3 12 27-15,0-2-22 16,0 1-3-16,0 2-16 16,1-1 6-16,1 0-18 15,0 0-22-15,-2 1-6 16,1 1 7-16,1 1-4 16,-2-1-1-16,1-1-3 0,2 2 4 15,-2-2-1-15,2-1 2 16,0 3 0-1,0 0-4-15,0 0 0 0,0 0-2 16,0 0-1-16,0 0-1 16,0 0-1-16,0 0-2 15,0 0 1-15,0 0 3 16,8 0-1-16,1 8 0 16,6 1-1-16,0 8 2 15,3-2 1-15,2 3-1 16,-3 2 0-16,1-2 0 15,-6 3 0-15,0-2-4 16,-6-2-2-16,-2-2 0 16,-2-5 3-16,1-1 1 15,-2 1 2-15,1-5-2 0,1 1 2 16,0-3-4-16,-1 0 1 16,0-2 0-16,-1-1 0 15,1 1 0-15,-2-1-2 16,0 0 4-16,0 0 0 15,0 0 1-15,1 0 0 16,-1 0 0-16,2 2-1 16,1-1-2-16,-2 1 3 15,3-2-1-15,-4 2 0 16,0-1-6-16,3 1-20 16,-2 0-22-16,1-1-57 15,-1-1-41-15,1 0-77 16</inkml:trace>
  <inkml:trace contextRef="#ctx0" brushRef="#br0" timeOffset="114243.1">11906 15758 508 0,'0'0'141'16,"0"0"-23"-16,0 0-46 15,0 0-14-15,0 0-25 16,0 0-10-16,-13-13-16 15,13 13-7-15,0 0-71 16,0 0-188-16,1-4-293 16</inkml:trace>
  <inkml:trace contextRef="#ctx0" brushRef="#br0" timeOffset="122929.03">5252 2839 319 0,'0'0'118'0,"0"0"-61"16,0 0-5-16,0 0-35 0,0 0 23 16,0 0 13-16,0 0 55 15,-4-63-80-15,4 53 11 16,1 1-8-16,2 4-13 16,4-1-10-16,5 2-3 15,5 0-5-15,4 4-3 16,7 0-1-16,2 0-2 15,0 5-3-15,1 11-2 16,-2 2-1-16,-9 3-6 16,-8 4-2-16,-10 5 4 0,-2 5-1 15,-14 1 4 1,-17 3 10-16,-3-2 3 0,-1-2-5 16,5-6 4-16,7-4 1 15,5-8 0-15,12-7-3 16,4-6 3-16,2-4-12 15,6 0-14-15,17-10 26 16,8-10 2-16,8-7-2 16,8-3-1-16,3-5-6 15,-2 1-8-15,-1 1 4 16,-13 7 1-16,-11 4 4 16,-8 10 6-16,-12 9 6 0,-3 1 44 15,0 2 3-15,0 0-33 16,0 0-20-16,0 12-9 15,-6 7 2-15,0 3 6 16,-1 3 1-16,4-1 0 16,3 0 0-16,0-2 0 15,11-6 1-15,12-9 3 16,7-7-4-16,4-3 12 16,-1-19-1-16,2-7-5 15,-8-1 3-15,-9 1 6 16,-9 5 8-16,-9 4-7 15,0 4-1-15,-19 7-3 16,-16 6-11-16,-9 3-2 0,2 0-8 16,12 1-7-1,12 8 4-15,18-1-11 0,2 6-102 16,32-4 22-16,12-10-224 16</inkml:trace>
  <inkml:trace contextRef="#ctx0" brushRef="#br0" timeOffset="123535.7">6493 2530 569 0,'0'0'184'16,"0"0"-93"-16,0 0-22 16,0 0-39-16,0 0-30 0,0 0-2 15,-6-7-8-15,6 26-2 16,0 10 11-16,2 6 0 15,-2 5-1-15,0 3 2 16,0 3 0-16,0-2-37 16,0-5-4-16,0-7-20 15,0-8-9-15,1-9-60 16,2-10-83-16</inkml:trace>
  <inkml:trace contextRef="#ctx0" brushRef="#br0" timeOffset="123911.28">6660 2631 655 0,'0'0'122'15,"0"0"-114"-15,0 0-8 16,0 0-1-16,0 0 1 15,-22 82 1-15,22-52-1 16,0 1 2-16,3-3-1 16,16-5 3-16,3-10-4 15,10-12 4-15,4-1 0 16,-2-16-2-16,2-11 0 16,-9-2 5-16,-11-3 0 15,-9 6 15-15,-7-1 6 0,0 5 2 16,-16 5-6-16,-17 0-9 15,-6 5-13-15,-5 5 2 16,10 6 4-16,6 1-7 16,11 6-1-16,0 16-28 15,8 7-41-15,8 2-40 16,1-7-93-16</inkml:trace>
  <inkml:trace contextRef="#ctx0" brushRef="#br0" timeOffset="130888.23">7324 2727 79 0,'0'0'81'16,"0"0"-17"-16,0 0 21 0,0 0-10 16,0 0-26-1,0 0 10-15,0 0-36 0,4-56 55 16,-4 48-62-16,0 2 4 16,0 0-12-16,0 1 0 15,0 0 31-15,0 1-14 16,0-2-11-16,0 2 7 15,0 1-9-15,0-2-7 16,0 3-3-16,3-5-2 16,3 2 0-16,5-1-2 15,-2 2 1-15,1-3-1 16,3 7 1-16,-2 0 0 16,1 0-7-16,0 5 6 15,-2 12-6-15,1 3-5 16,-4 5-2-16,-2 0-10 0,-5 4 7 15,0-3 10-15,0 2 4 16,-15-3 5-16,-2-3-1 16,3-2 0-16,0-11 1 15,8-1-1-15,4-5 2 16,1-3 6-16,1 0 21 16,0 0-6-16,0 0-23 15,4 0-16-15,9 2 15 16,3 2 2-16,-3 2 4 15,2 2-5-15,-3 2 0 16,-3 2-2-16,-4 4 2 16,-4 1-2-16,-1 0 1 0,0 0-1 15,-3-3 2-15,-9 1 0 16,-4-2 0-16,2-1 2 16,-3-2-1-16,-2-3-1 15,-1 0 3-15,-1-5-2 16,7 1 2-16,5-3 3 15,8 0 7-15,1 0 18 16,6-4-31-16,19-13-132 16,9-4-71-16</inkml:trace>
  <inkml:trace contextRef="#ctx0" brushRef="#br0" timeOffset="131244.73">7670 2798 337 0,'0'0'110'0,"0"0"-109"15,0 0 20-15,0 0 10 16,0 0-4-16,15 94-12 15,-9-72-4-15,1 1-6 16,2-12-1-16,5-3-1 16,-2-8 2-16,6 0 5 0,1-12 32 15,2-13 10-15,-3 0-11 16,-8 0-15-16,-5 2 28 16,-5 2-44-16,0 6 4 15,-8 3-4-15,-13 3-10 16,2 5-1-16,-2 4-5 15,3 0-22-15,6 14-81 16,5 0-41-16,7-4-167 16</inkml:trace>
  <inkml:trace contextRef="#ctx0" brushRef="#br0" timeOffset="132352.21">8455 2599 417 0,'0'0'155'16,"0"0"-3"-16,0 0-90 16,0 0-45-16,0 0-17 15,0 0 0-15,12-11 0 16,4 20 1-16,-1 4 0 15,3 8-1-15,-8 8-29 16,-4-1-41-16,-6 2-8 16,0-1-8-16,-6-2 35 15,-9-2-37-15,-4-4 5 16,1-5 12-16,2-6 63 16,2-7 8-16,5-3 89 15,3 0 88-15,5 0-29 0,1 0-34 16,0 0-65-1,0 0-49-15,20-5-7 0,15-4 4 16,10-7 3-16,7-3-14 16,2 0 7-16,2 0-11 15,-1-1 3-15,-4-1-14 16,-5-1-3-16,-10 0-1 16,-9-1 16-16,-12 3 16 15,-10 0 1-15,-5 5 14 16,0 4 23-16,-17 7 12 15,-14 4-49-15,-4 0-4 16,5 1 0-16,8 15 4 16,12 2-3-16,1 4-4 15,7 5 4-15,2-1 0 0,0 3 1 16,14 3-3-16,8-1 4 16,7-2 1-16,1-9 0 15,-1-11 0-15,-7-9 13 16,-4 0 21-16,0-9 14 15,2-16-10-15,-1-4-15 16,-4-5-11-16,-2 3-12 16,-10 3-12-16,-3 5-15 15,-21 9-40-15,-10 3-26 16,3 2-85-16,10 2 80 16,17-3 98-16,1-3 58 15,16 0-19-15,11 3-11 16,2 0 23-16,3 1 11 0,-2 4-11 15,-2 0 11-15,-7 5-25 16,-3 0-27-16,-6 0-10 16,-5 6 0-16,1 10-3 15,-5 3-2-15,-3 5 5 16,0-1 1-16,0 0 0 16,0 1 1-16,0-4-2 15,0-8-5-15,3-4-9 16,4-8-9-16,9 0 23 15,7-20 12-15,5-11 9 16,8-7 2-16,0 0 0 16,-5 0-5-16,-3 6-8 0,-14 8 10 15,-2 7 0-15,-12 4 13 16,0 4-14-16,-30 6-19 16,-16 3-8-16,-19 3-12 15,-9 17-34-15,6 5-17 16,23-2-67-16,24-4 6 15,21-8-213-15</inkml:trace>
  <inkml:trace contextRef="#ctx0" brushRef="#br0" timeOffset="132497.35">9324 2576 359 0,'0'0'226'0,"0"0"-170"16,0 0-56-16,0 0-284 16</inkml:trace>
  <inkml:trace contextRef="#ctx0" brushRef="#br0" timeOffset="134104.25">1885 3559 357 0,'0'0'138'0,"0"0"2"0,0 0-65 15,0 0-8-15,0 0-8 16,22-81-15-16,-22 73-5 16,0 1-25-16,0 0 14 15,0 2-25-15,-17 1-3 16,-7 4-4-16,-14 0-29 16,-10 7-24-16,1 14 11 15,7 2 10-15,17 2 24 16,15 3-7-16,8 5-22 15,12 4 22-15,21 4 15 16,16 1 1-16,9 0 3 16,0-5 0-16,-4-3 0 0,-14-3 5 15,-11-1-3 1,-15 1-2-16,-14 2-1 0,0 3-3 16,-22 0 4-16,-17 2 2 15,-11-2 3-15,-7-4 2 16,2-6-5-16,2-9 0 15,10-10-1-15,15-7 0 16,13-2 29-16,15-25 23 16,21-14-53-16,31-12-70 15,24-10 25-15,9-4 16 16,2 3-9-16,-2 4-3 16,-11 8 23-16,-15 7 11 15,-19 12 7-15,-24 8 12 16,-14 11 56-16,-2 2 35 15,-6 1-57-15,-9 5-19 0,0-1-9 16,6 7 29-16,6 0 10 16,1 0-28-16,2 4-29 15,-1 19-14-15,-1 14 4 16,-1 16 10-16,-2 10 0 16,0 7 0-16,2-2-2 15,3-11-42-15,0-11-10 16,0-13-1-16,0-13-34 15,0-12-61-15,0-8-135 16</inkml:trace>
  <inkml:trace contextRef="#ctx0" brushRef="#br0" timeOffset="134284.68">1984 3756 763 0,'0'0'53'0,"0"0"8"15,0 0-61-15,0 0-22 16,0 0 22-16,82-10 0 16,-34 11 0-16,7 1 0 15,5-2-37-15,4 0-59 16,-9 0-94-16</inkml:trace>
  <inkml:trace contextRef="#ctx0" brushRef="#br0" timeOffset="135050.9">2354 3920 600 0,'0'0'167'16,"0"0"-115"-16,0 0-47 16,0 0-1-16,94-48 1 15,-55 25 2-15,-6 2 1 16,-5 1-1-16,-12 3 4 15,-10 6 26-15,-6 2-11 16,0 0-19-16,-10 4-5 16,-14 3-2-16,2 2-1 0,-5 0-8 15,12 12 3 1,2 9-16-16,8 8-13 0,5 7 7 16,0 3-7-16,18 0-21 15,18-7-20-15,17-14 22 16,10-15 34-16,10-3 20 15,-3-26-1-15,-7-11-15 16,-14-1-10-16,-9-2 26 16,-16 7 7-16,-15 4 55 15,-9 3 19-15,0 3 4 16,-16 4-27-16,-1 7-1 16,4 3-10-16,7 8-18 15,4 1-29-15,-1 10-8 16,0 26-38-16,2 18 41 15,1 21 5-15,0 9-8 0,7 5 4 16,6-1-1-16,4-8 1 16,-2-12-11-16,-3-18 5 15,-3-19 8-15,-4-17-30 16,-4-14 22-16,1-9 10 16,-1-27 43-16,5-17-43 15,-5-12-2-15,-1-8 2 16,0-4 0-16,-13 1-2 15,-5 4 2-15,5 15 10 16,9 10-10-16,4 10-4 16,5 11-14-16,13 6-15 15,4 11 21-15,-5 9 11 0,5 0-5 16,-4 22-2-16,0 10 0 16,-6 3 3-16,-6 4-6 15,-6-5 7-15,0-6 0 16,-10-6 3-16,-10-4 1 15,-8 0 3-15,-14-4 5 16,-4-1 0-16,-8-5-8 16,2-5-20-16,18-3 1 15,14 0-14-15,20 0 30 16,3-4-78-16,30-4-445 16</inkml:trace>
  <inkml:trace contextRef="#ctx0" brushRef="#br0" timeOffset="136031.44">3404 3648 452 0,'0'0'133'0,"0"0"-24"0,0 0-50 16,0 0-11-16,0 0-48 15,0 0-3-15,0-19-6 16,0 25-7-16,0 14-3 16,0 7 18-16,0 11-4 15,0 9 5-15,0 7-1 16,0 5 1-16,-2-1 2 15,-3-4 2-15,3-11-4 16,2-11-3-16,0-11-24 16,2-7-3-16,5-7-19 0,2-7-59 15,0 0-79 1</inkml:trace>
  <inkml:trace contextRef="#ctx0" brushRef="#br0" timeOffset="136269.57">4080 3500 673 0,'0'0'163'15,"0"0"-92"-15,0 0-17 16,0 0-35-16,0 0-17 15,0 0-2-15,-30-24-5 0,30 32-13 16,0 11-60-16,0 15 22 16,-2 6-39-16,-1-3-114 15,2-10-293-15</inkml:trace>
  <inkml:trace contextRef="#ctx0" brushRef="#br0" timeOffset="136436.2">4034 3967 606 0,'0'0'238'15,"0"0"-153"-15,0 0-46 0,0 0-39 16,0 0-7-16,0 0-74 16,2 5-89-16,12-5-8 15</inkml:trace>
  <inkml:trace contextRef="#ctx0" brushRef="#br0" timeOffset="145621.95">6101 9872 385 0,'0'0'123'16,"0"0"1"-16,0 0-31 16,0 0-25-16,0 0-19 15,0 0-9-15,0 0-7 16,-11-66-9-16,11 64-4 16,-1 2-11-16,1 0-4 15,-2 0-5-15,2 0-2 16,0 0-5-16,-4 0-18 0,-8 11-32 15,-6 15 32-15,-11 9-27 16,-2-1-144-16,-3-12-145 16</inkml:trace>
  <inkml:trace contextRef="#ctx0" brushRef="#br0" timeOffset="145788.96">5807 10179 368 0,'0'0'81'0,"0"0"11"16,0 0-13-16,0 0-44 16,0 0-31-16,0 0 0 0,-42 95-4 15,35-55-1-15,-4 3-107 16,-2-11-284-16</inkml:trace>
  <inkml:trace contextRef="#ctx0" brushRef="#br0" timeOffset="145944.64">5701 10694 162 0,'0'0'333'15,"0"0"-269"-15,0 0-19 16,0 0-35-16,0 0-8 16,-7 96 0-16,4-53-2 0,-3 2-52 15,-3-9-140-15</inkml:trace>
  <inkml:trace contextRef="#ctx0" brushRef="#br0" timeOffset="146105.32">5653 11068 620 0,'0'0'127'0,"0"0"-44"16,0 0-19-16,0 0-19 15,0 0-25-15,0 0-20 16,-4 6-11-16,10 4-139 15,7-6-9-15,10-4-377 16</inkml:trace>
  <inkml:trace contextRef="#ctx0" brushRef="#br0" timeOffset="146756.54">6384 9835 381 0,'0'0'95'0,"0"0"-5"16,0 0-55-1,0 0-35-15,0 0-62 0,0 0-19 16,30 1 24-16,-13-1-58 16,0-6-87-16</inkml:trace>
  <inkml:trace contextRef="#ctx0" brushRef="#br0" timeOffset="146937.99">6702 9682 600 0,'0'0'37'15,"0"0"71"-15,0 0-57 0,0 0-51 16,0 0-41-16,0 0-76 16,85-14 0-16,-39 14-40 15</inkml:trace>
  <inkml:trace contextRef="#ctx0" brushRef="#br0" timeOffset="147108.12">7282 9689 118 0,'0'0'48'15,"0"0"12"-15,0 0-5 0,0 0-13 16,0 0-18-16,0 0-16 15,55 61-8 1,-29-54-137-16</inkml:trace>
  <inkml:trace contextRef="#ctx0" brushRef="#br0" timeOffset="147271.71">7633 9897 521 0,'0'0'44'15,"0"0"78"-15,0 0-37 16,0 0-69-16,0 0-12 16,0 0-8-16,34 76-17 0,-12-46-116 15,2-9-217-15</inkml:trace>
  <inkml:trace contextRef="#ctx0" brushRef="#br0" timeOffset="147444.59">7956 10403 639 0,'0'0'189'15,"0"0"-128"-15,0 0 8 16,0 0-36-16,0 0-33 16,0 0-20-16,36 25-125 15,-15-3 49-15,0-3-262 16</inkml:trace>
  <inkml:trace contextRef="#ctx0" brushRef="#br0" timeOffset="148440.9">5783 11456 474 0,'0'0'75'16,"0"0"25"-16,0 0-55 0,0 0-21 16,0 0-19-1,0 0-4-15,-24 53 0 0,24-22-1 16,0 9 0-16,0 5-3 16,12-2-77-16,2-6-64 15,-1-6-217-15</inkml:trace>
  <inkml:trace contextRef="#ctx0" brushRef="#br0" timeOffset="148600.57">5797 12073 298 0,'0'0'73'0,"0"0"34"16,0 0-40-16,0 0-40 15,0 0-10-15,0 0-9 16,11 58-5-16,9-37-3 0,4-1-60 15,1-5-245-15</inkml:trace>
  <inkml:trace contextRef="#ctx0" brushRef="#br0" timeOffset="148771.87">6168 12378 549 0,'0'0'146'0,"0"0"-144"15,0 0-2-15,0 0-18 16,0 0 14-16,0 0-21 16,4 50-11-16,5-37-6 0,5 1-75 15,8-1-220 1</inkml:trace>
  <inkml:trace contextRef="#ctx0" brushRef="#br0" timeOffset="148944.08">6493 12583 261 0,'0'0'59'16,"0"0"-58"-16,0 0-1 15,0 0 3-15,0 0-1 16,0 0 18-16,73 30-7 16,-46-25-6-16,6-1-7 15,6-4-24-15,0 0-225 16</inkml:trace>
  <inkml:trace contextRef="#ctx0" brushRef="#br0" timeOffset="149126.32">7038 12645 824 0,'0'0'65'15,"0"0"-41"-15,0 0-24 16,0 0-21-16,0 0-63 15,0 0 56-15,50 0 23 16,-12 0-77-16,3-5-55 0,3-5-341 16</inkml:trace>
  <inkml:trace contextRef="#ctx0" brushRef="#br0" timeOffset="149319.34">7518 12553 407 0,'0'0'267'16,"0"0"-164"-16,0 0-35 15,0 0-43-15,0 0-25 16,0 0-45-16,55-58 20 16,-16 31-15-16,7-8-70 15,2-10-103-15</inkml:trace>
  <inkml:trace contextRef="#ctx0" brushRef="#br0" timeOffset="149501.92">8034 11897 279 0,'0'0'228'16,"0"0"-36"-16,0 0-60 16,-6-75-64-16,0 60-18 15,4 2-17-15,2 7-18 16,0 1-15-16,0-3-7 15,17 1-34-15,8-6-42 16,4-6-84-16,-3-12-140 16</inkml:trace>
  <inkml:trace contextRef="#ctx0" brushRef="#br0" timeOffset="149688.11">8112 11255 634 0,'0'0'113'0,"0"0"-44"16,0 0-29-16,10-83-16 15,8 67-24-15,0 3-1 16,4-1-25-16,0 2-65 16,-2-4-68-16,-4-4-46 15,-8-2-188-15</inkml:trace>
  <inkml:trace contextRef="#ctx0" brushRef="#br0" timeOffset="149869">8122 10813 506 0,'0'0'49'16,"0"0"35"-16,0 0-15 16,0 0-30-16,0 0-11 15,0 0-20-15,19-40-8 16,-1 41-10-16,8 11-46 15,-3 2-53-15,-7-4-53 16,-9-10-152-16</inkml:trace>
  <inkml:trace contextRef="#ctx0" brushRef="#br0" timeOffset="150035.27">8122 10813 130 0,'79'-56'477'0,"-79"55"-363"16,0 1-30-16,0 0-44 15,0 0-39-15,0 8-1 16,0 17-6-16,0 12 6 16,4 9 0-16,-1 5-65 15,-3-5-100-15,0-14-138 16</inkml:trace>
  <inkml:trace contextRef="#ctx0" brushRef="#br0" timeOffset="150185.23">8174 11053 819 0,'0'0'18'0,"0"0"24"15,0 0-22-15,0 0-20 16,0 0-31-16,0 0-24 16,0 65-58-16,3-47-105 15</inkml:trace>
  <inkml:trace contextRef="#ctx0" brushRef="#br0" timeOffset="151285.87">6729 11605 311 0,'0'0'86'0,"0"0"-2"16,0 0 4-16,0 0 22 16,0 0-39-16,0 0 0 15,0 0-30-15,6-45-13 16,-6 45-27-16,-3 8-1 16,-14 25-26-16,-11 20 25 0,-14 19 1 15,-7 12 1-15,1 3-1 16,0-3-5-16,7-11-8 15,10-15-12-15,11-13 13 16,7-15 2-16,7-8 5 16,6-10-35-16,0-7 1 15,0-5-22-15,15-3-78 16,6-23-279-16</inkml:trace>
  <inkml:trace contextRef="#ctx0" brushRef="#br0" timeOffset="152163.03">7071 11640 18 0,'0'0'202'16,"0"0"-71"-16,0 0-68 16,0 0 26-16,0 0-34 0,0 0 0 15,1-22-6-15,-1 22-49 16,0 11-3-16,0 11 3 15,0 11 0-15,-6 12 1 16,-3 11 12-16,0 5-1 16,-3 7-2-16,2-1-3 15,-4-3-5-15,2-7 2 16,0-4-3-16,1-7 4 16,0-7-2-16,3-10-2 15,0-7 0-15,5-10 1 16,1-5 0-16,1-7 0 15,1 0 21-15,0 0 89 16,-2-2-31-16,1-9-68 0,-3-1-13 16,3 3-2-1,1 2-25-15,0 3-48 0,0-1-118 16,1-5-301-16</inkml:trace>
  <inkml:trace contextRef="#ctx0" brushRef="#br0" timeOffset="158364.05">7184 12288 235 0,'0'0'65'0,"0"0"4"16,0 0-49-16,0 0-20 16,0 0-2-16,0 0 0 0,0 0 2 15,-11-9 5-15,11 9 7 16,0 0-12-16,0 0-19 15,0 0-122-15,3-3 127 16,3 0-100-16</inkml:trace>
  <inkml:trace contextRef="#ctx0" brushRef="#br0" timeOffset="158962.81">7324 12191 129 0,'0'0'25'15,"0"0"-4"-15,0 0-9 16,0 0 57-16,0 0 3 15,0 0 50-15,0-28-57 16,0 25-11-16,0 1-17 16,0-1-21-16,0 2-3 15,0 1-10-15,0-2 1 16,0 2-1-16,0 0 1 0,0 0 0 16,0 0 31-1,0 0 13-15,0 0-11 0,0 0-10 16,0 0-9-16,0 0-7 15,0 0-10-15,0 0-1 16,0 0-1-16,0 0 1 16,0 0-2-16,0 0-6 15,0 0-1-15,-3 2-4 16,-6 14 5-16,-6 7 8 16,-3 10-2-16,-3 6 4 15,-1 4-4-15,0 3 2 16,2 0 0-16,4-8 2 0,4-6-2 15,3-10 2-15,6-9-2 16,3-6 0-16,0-4 0 16,0-3 0-16,0 0 9 15,0 0 8-15,0-11 14 16,0-4-31-16,0 1 0 16,0 1-3-16,0 4-8 15,0 2-29-15,0 4-37 16,0-1-124-16,-3 3-315 15</inkml:trace>
  <inkml:trace contextRef="#ctx0" brushRef="#br0" timeOffset="159361.98">7103 12243 185 0,'0'0'202'0,"0"0"-81"16,0 0 34-16,0 0-99 15,0 0-49-15,0 0-7 0,21-8-3 16,-3 8 2-1,2 0 1-15,0 6-1 0,-3 7 1 16,-5 5 3-16,-3 6 7 16,-2 2 10-16,-1 7 9 15,-2 4-11-15,-2 2-8 16,5 0-8-16,-2-4 2 16,5-5-1-16,-2-6-2 15,4-7 3-15,-2-3-3 16,1-8-1-16,-4-6-29 15,5 0-38-15,-5-8-47 16,-6-9-133-16</inkml:trace>
  <inkml:trace contextRef="#ctx0" brushRef="#br0" timeOffset="159524.47">7258 12523 648 0,'0'0'133'0,"0"0"-55"16,0 0-54-16,0 0-24 16,0 0-13-16,0 0-86 15,23-19-45-15,-22 6-234 16</inkml:trace>
  <inkml:trace contextRef="#ctx0" brushRef="#br0" timeOffset="161325.52">4821 3643 414 0,'0'0'98'0,"0"0"-29"15,0 0-15-15,0 0-29 16,0 0 2-16,0 0-17 16,-89-1 8-16,62 8 17 15,3 3 4-15,-5 2-14 16,4 5-13-16,0 8-8 15,0 8-4-15,3 12 0 16,0 10-1-16,6 11 1 16,7 1-1-16,9-1 0 15,0-11-22-15,19-12-23 0,20-13-15 16,13-21 49 0,17-9 9-16,13-15-31 0,0-26-76 15,6-14-193-15</inkml:trace>
  <inkml:trace contextRef="#ctx0" brushRef="#br0" timeOffset="162092.08">4966 3817 68 0,'0'0'592'0,"0"0"-436"15,0 0-95-15,0 0-61 16,0 0-20-16,0 0 17 16,31 78 0-16,-15-32 3 15,1 2 1-15,2-5-1 16,-2-4 1-16,-1-8 0 15,-2-13 1-15,-7-8-2 16,-3-8-1-16,-2-2-6 16,-2 0 7-16,0 0 6 15,-2-15-6-15,-17-3-49 16,-11-3 25-16,-8-2 21 0,0 2 3 16,4 1 1-16,14 4 6 15,17 2 13-15,3 0-20 16,33-3-68-16,17-5-66 15,21-3 62-15,10 2 8 16,8-4-19-16,-1 3 83 16,-9 2 0-16,-13 3 10 15,-14 7-2-15,-21 4 12 16,-17 3 17-16,-11 3-22 16,-3 1 16-16,0 1 66 15,-18 1-25-15,-18 20-48 16,-10 8-12-16,5 6-11 0,10 1 1 15,12-3-2 1,8-1-7-16,8-4 3 0,3-6-13 16,6-8-2-16,26-12 9 15,14-2-6-15,15-23 16 16,6-14 5-16,-10-1-5 16,-15 3 0-16,-20 8 16 15,-16 8 49-15,-6 6 16 16,-3 2-52-16,-18 8-13 15,-6 3-16-15,-4 0-6 16,9 11 3-16,5 7-6 16,7 6-15-16,7-1 6 15,3 3 4-15,3-3 12 0,19 0 0 16,10-3 0 0,12-9 1-16,14-9 1 0,9-2-63 15,7-30-9-15,-3-11-62 16,-7-4-114-16</inkml:trace>
  <inkml:trace contextRef="#ctx0" brushRef="#br0" timeOffset="162706.43">6122 3680 155 0,'0'0'170'0,"0"0"-41"15,0 0 19-15,-91-84 56 16,83 80-108-16,7 4-50 16,1 0-46-16,0 23-62 15,0 10 48-15,12 7 13 16,4 6 2-16,2-1-1 15,1-3 0-15,-1-5-1 0,-6-6 1 16,-6-6 2-16,-3-2-2 16,-3-4 0-16,0-3 1 15,0-4 2-15,0-7-3 16,-6-3 0-16,-4-2 4 16,-6 0-4-16,2-19-2 15,-2-5-6-15,2-4 2 16,8 0-7-16,6-1 13 15,12-2-1-15,24-5-46 16,16-4 8-16,3-3 31 16,3 4 3-16,-1 0-8 0,-3 2 8 15,-7 3 5 1,-14 7 5-16,-19 7-2 0,-7 5 56 16,-7 4 3-16,0 3-27 15,-12 1-16-15,-4 7 5 16,-2 2-24-16,-7 30-6 15,-2 15 0-15,4 12 5 16,0 7-2-16,18-3-1 16,5-3-9-16,1-9-1 15,22-11-14-15,1-13-5 16,1-15 4-16,-1-12 2 16,1-4-9-16,2-24 12 15,-1-12-28-15,1-2 26 16,-8 4 26-16,-9 5 11 0,-8 13 77 15,-2 6 7-15,0 6-38 16,0 7-23-16,0 1-34 16,0 0-5-16,0 14-33 15,7 10 37-15,1 5 0 16,5 4 1-16,6-1 0 16,10-2-13-16,14-10-74 15,12-17-50-15,13-3-103 16</inkml:trace>
  <inkml:trace contextRef="#ctx0" brushRef="#br0" timeOffset="163105.29">7197 3556 873 0,'0'0'104'0,"0"0"-94"15,0 0-10-15,-13 76-7 16,7-18 6-16,4 2 0 15,2 1 1-15,0-9 0 16,0-10 0-16,2-16-1 16,2-14-4-16,-2-10-10 15,-2-2 15-15,3-11 11 16,1-17-11-16,6-12-90 16,1-10 24-16,-2-2 26 15,-2 5-5-15,-1 1 45 0,-1 4 50 16,1 5 13-1,3 7-55-15,3 7 4 0,-2 9-8 16,-1 9 3-16,3 5-7 16,3 0-9-16,2 9 7 15,-1 15-2-15,-2 8-1 16,-1 7-1-16,-5 3-1 16,-3 2 0-16,-5-4 4 15,0-2-21-15,0-9-5 16,0-4-5-16,0-4-13 15,-9-9-51-15,-1-7-95 16</inkml:trace>
  <inkml:trace contextRef="#ctx0" brushRef="#br0" timeOffset="163623.62">7203 3702 699 0,'0'0'103'0,"0"0"-31"16,0 0-50-16,0 0-22 15,0 0-8-15,0 0 4 16,94-28 8-16,-49 21-1 16,4-1-3-16,-7 1 5 15,-5 4-4-15,-10 2-1 16,-11 1-9-16,-8 0-25 16,-8 0-37-16,0 2 9 0,0 5 43 15,-3 4 19 1,-6 1 8-16,-3 4 3 0,6-2-1 15,0 3 1-15,3 2-4 16,3 2-4-16,0 0-1 16,9-4-2-16,16-6 1 15,13-10 2-15,12-1 4 16,8-20-7-16,4-14-28 16,-5-9-36-16,-8-6 0 15,-15-1 9-15,-19 4 55 16,-15 5 4-16,-6 7 17 15,-24 7 16-15,0 8 47 16,5 7 76-16,11 4-70 16,4 5-33-16,4 3-50 15,6 8-7-15,-3 24-34 16,3 17 31-16,0 6 3 16,3 5-3-16,20-2-1 0,3-8-9 15,-3-12-7-15,5-14-11 16,-3-12-6-16,1-12-3 15,0 0-83-15,0-24-28 16,-7-15-282-16</inkml:trace>
  <inkml:trace contextRef="#ctx0" brushRef="#br0" timeOffset="163793.41">7835 3577 711 0,'0'0'6'0,"0"0"-5"0,0 0-1 15,0 0 5-15,0 0 21 16,93 1 6-16,-53-15 5 16,9-5-24-16,1-3-13 15,-3 2-1-15,-3 0-67 16,-8 0-134-16,-8 2-358 16</inkml:trace>
  <inkml:trace contextRef="#ctx0" brushRef="#br0" timeOffset="164716.11">8632 3392 547 0,'0'0'74'0,"0"0"82"15,0 0-91-15,0 0-65 16,0 0-7-16,0 0 5 16,-58 72-1-16,34-11 2 15,0 3 1-15,6-3-1 16,3-7 1-16,11-15 0 0,2-6 0 16,2-11 0-16,0-7-6 15,0-8-40-15,15-7-65 16,8-15-3-16,8-23-195 15</inkml:trace>
  <inkml:trace contextRef="#ctx0" brushRef="#br0" timeOffset="165071.05">8608 3352 560 0,'0'0'29'16,"0"0"64"-16,0 0-33 0,0 0-58 15,0 0-2-15,85-4 4 16,-49 23 13-16,-1 8-6 16,-1 1-6-16,-7 9-5 15,-7 4 0-15,-10 7 2 16,-6 2-2-16,-4-3 5 16,-2-5-5-16,-13-11 0 15,-2-6-19-15,-3-5-1 16,-1-4 8-16,-8-4 4 15,-3-5 6-15,-6 0 2 16,-1-7 13-16,0 0 19 16,6 0 22-16,11-5-6 15,11 3-17-15,9 2-31 0,2 0-5 16,11 0-126-16,19 2 94 16,13 0-71-16,6-2-144 15</inkml:trace>
  <inkml:trace contextRef="#ctx0" brushRef="#br0" timeOffset="166053.5">9339 3198 833 0,'0'0'61'16,"0"0"-1"-16,0 0-34 16,0 0-26-16,0 0-19 15,0 0 17-15,11 74 2 16,-11-13 1-16,-14 5 0 16,2-2-1-16,0-13-1 15,8-9 1-15,2-20-1 16,2-8-11-16,0-11-24 15,0-3 15-15,0-3 21 16,5-14 0-16,11-8-7 16,1-3-29-16,-4 6 29 15,-3 5 7-15,-2 7 0 0,-3 5 0 16,-1 5 0-16,-1 0-10 16,0 5-43-16,0 11 45 15,-2 5 8-15,-1 3 0 16,0-1 0-16,0 0 2 15,0-4-2-15,0 3 1 16,0-1-1-16,0 0 1 16,0-3-1-16,0 0-13 15,-12-7-58-15,-1-8 7 16,-2-3 1-16,2 0 54 16,-1-12 9-16,3-8 14 0,4-2 19 15,4 1 60 1,3 1-34-16,0 4-18 0,21 2-30 15,9 1-11 1,9 4 0-16,-2 3-1 0,1 5 0 16,-6 1-1-16,-9 0-1 15,-3 3 1-15,-6 6-2 16,-2 1 0-16,-6 1 1 16,3 1 2-16,1-4 1 15,-3-2 1-15,-3 0-1 16,0-5 0-16,1-1-9 15,1 0 9-15,2-16 0 16,1-9-6-16,-6 0 6 16,-3 0 0-16,0 1 11 15,0 9 13-15,-1 4 40 16,-3 8 3-16,4 3-54 0,0 0-13 16,0 21-27-16,0 16 12 15,4 13 15-15,11 16 0 16,0 4-3-16,2 5 2 15,-3 0 1-15,-9-5 1 16,-5-3 1-16,0-11-1 16,-6-12 2-16,-12-15-1 15,0-12 0-15,0-15 3 16,3-2 4-16,-4-6-1 16,0-16-3-16,-1-4 0 15,2-2-2-15,6 1-2 0,1 4 0 16,3 5 0-1,5 1-1-15,1 5-1 0,2-2 0 16,0 0-1-16,19-6-7 16,11-4 4-16,8-7 3 15,12-5-1-15,8-6-7 16,3 2-33-16,-1 0-57 16,-9-1-161-16</inkml:trace>
  <inkml:trace contextRef="#ctx0" brushRef="#br0" timeOffset="166284.98">10215 3335 777 0,'0'0'116'0,"0"0"-43"0,0 0-73 16,0 0-23-16,0 0 22 15,-48 112 0-15,28-45 1 16,0 8 0-16,6-4-8 16,7-11-47-16,7-18-29 15,12-19-48-15,19-17-42 16,8-6-161-16</inkml:trace>
  <inkml:trace contextRef="#ctx0" brushRef="#br0" timeOffset="166752.29">10423 3456 150 0,'0'0'685'0,"0"0"-588"16,0 0-28-16,0 0-69 15,0 0-27-15,0 0 14 16,-17 70 12-16,17-21-3 16,0-6-3-16,20-9-16 15,15-12-1-15,7-14 13 16,1-8 4-16,0-12 7 15,-1-16 0-15,-7-5 0 16,-9-1 5-16,-8 5-5 0,-8 8 1 16,-7 8 3-1,-3 8-1-15,2 5-3 0,-2 0-1 16,0 5-68 0,3 12 40-16,3 0 27 0,2 3 1 15,6-1 1-15,0-5 0 16,2-4-1-16,-4-3 0 15,0-5 1-15,0-2 0 16,1-3 3-16,3-16 6 16,2-7-9-16,-4-5 0 15,-2-2-1-15,-4 2 1 16,-4 5 2-16,-4 2 30 16,0 5 27-16,0 2-27 15,0 6 22-15,-2 5-34 16,-1 6-20-16,-1 0-43 15,-2 17-63-15,1 14 65 0,5 8-38 16,0-2-74-16,11-8-141 16</inkml:trace>
  <inkml:trace contextRef="#ctx0" brushRef="#br0" timeOffset="167068.97">11103 3537 616 0,'0'0'155'0,"0"0"-66"15,0 0-46-15,0 0-17 16,0 0-25-16,27-74 5 16,-9 53 3-16,-3 2 2 15,0 1-7-15,-4 2-1 16,-6 4 5-16,-1-3-6 0,-4 3-1 16,0 5 0-16,0-2-1 15,-2 8-1-15,-5 1 0 16,-6 5-23-16,-6 17-9 15,-4 6 28-15,-1 4 0 16,10 2-4-16,11 1 6 16,3-1 0-16,17-2-2 15,20-12 3-15,10-11 0 16,7-9 0-16,1-3-16 16,-1-15-40-16,-9-5-74 15,-6-4-118-15</inkml:trace>
  <inkml:trace contextRef="#ctx0" brushRef="#br0" timeOffset="167867.51">11369 3419 611 0,'0'0'95'0,"0"0"3"16,0 0-72-16,0 0-19 15,0 0-4-15,110-14-3 16,-65 7 0-16,1-2 4 15,-10 0-4-15,-8-4-4 16,-9 1-11-16,-9-5-8 16,-9 2 18-16,-1-1 2 15,-11 3 3-15,-17 1-9 16,-2 4 0-16,5 6 9 16,6 2 33-16,3 0-33 0,2 17-4 15,2 4 2-15,0 10-4 16,6 3 3-16,6 7 1 15,0 2 2-15,20-4-3 16,15-12 3-16,14-18 0 16,11-9 0-16,7-20 6 15,-4-14-6-15,-6-12-18 16,-12 0-15-16,-15-1-8 16,-8-2 18-16,-16 3-16 15,-6 2-64-15,-2 5 78 16,-14 6 25-16,2 4 157 15,5 8-3-15,1 8-82 0,6 10-31 16,-2 3-41-16,-4 20-58 16,-2 16 47-16,-7 15 11 15,1 8-2-15,3 8 2 16,3 6 0-16,2 2 0 16,3-6 2-16,5-12-1 15,0-19-1-15,0-18 0 16,0-11-3-16,0-9-3 15,12-12 6-15,5-19 0 16,8-18-54-16,3-2-14 16,0 5 14-16,-2 7 42 15,-8 13 5-15,2 6 7 16,-5 8-1-16,-9 8-5 0,-3 3 3 16,-3 1 3-1,0 0-2-15,0 0-2 0,0 0-1 16,0 0 4-16,-6 10 1 15,-4 0 7-15,1 1-2 16,3-5-4-16,2 2 1 16,0-1 12-16,-1 3-7 15,5 4 4-15,0 2-4 16,0 4-3-16,0 2-2 16,18 0 1-16,4-2 0 15,2-6 4-15,4-5 2 16,8-7-3-16,1-2-6 0,5 0-56 15,2-2-118-15,-6-17-222 16</inkml:trace>
  <inkml:trace contextRef="#ctx0" brushRef="#br0" timeOffset="168032.08">12377 3498 636 0,'0'0'139'16,"0"0"2"-16,0 0-53 15,0 0-67-15,0 0-21 16,0 0-19-16,0 0-10 16,0 4-18-16,4 8 27 15,3 4-27-15,0-7-66 16,-1-8-176-16</inkml:trace>
  <inkml:trace contextRef="#ctx0" brushRef="#br0" timeOffset="168510.85">12133 3274 219 0,'0'0'99'0,"0"0"41"0,0 0 27 16,0 0-78-16,0 0-61 15,0 0-26-15,-54 18-1 16,17 4 0-16,-4 5-1 15,-3 3 0-15,8 0-4 16,2 5-41-16,2-1-6 16,10-8-63-16,8-8-219 15</inkml:trace>
  <inkml:trace contextRef="#ctx0" brushRef="#br0" timeOffset="169351.86">11203 3417 186 0,'0'0'103'15,"0"0"-1"-15,0 0-28 16,0 0-26-16,0 0-34 0,0 0-2 16,28-26 12-16,-15 22 27 15,-3 1-17-15,-4 0 0 16,-2 3-4-16,-3 0-25 15,-1 0-5-15,0 3-7 16,0 14 4-16,-8 5 3 16,-8 2 7-16,-2 2-5 15,1 1 0-15,1-5-1 16,4-5 1-16,3-5-2 16,2-1-12-16,4-5-13 0,-2 1-20 15,1-2-41 1,1 0-13-16,-6-1-63 0,5-1-86 15</inkml:trace>
  <inkml:trace contextRef="#ctx0" brushRef="#br0" timeOffset="169507.54">11138 3585 191 0,'0'0'201'0,"0"0"-72"16,0 0-40-16,0 0-9 15,0 0-7-15,0 0-50 16,-3-7-23-16,3 7-93 16,0 0-54-16,0 0-37 15</inkml:trace>
  <inkml:trace contextRef="#ctx0" brushRef="#br0" timeOffset="172263.08">7097 11608 164 0,'0'0'55'0,"0"0"6"16,0 0-21-16,0 0-22 16,0 0 7-16,0 0 4 15,-16-10-4-15,16 10 0 16,0-3 48-16,-3 0-27 16,3-3 15-16,-2 2-8 15,2 0 11-15,-1 1-19 16,1 1-12-16,0 2-22 15,0 0-11-15,0 0-1 16,-3 0-9-16,3 0-1 16,-1 0 7-16,-1 0 2 15,-1 0 2-15,0 0-6 16,-3 9 0-16,-3 10-2 0,-3 5 8 16,3 2 0-16,0 2-1 15,2-2-1-15,2-1-15 16,2-4 5-16,2-4-10 15,1 0-5-15,0-5-3 16,0-4-15-16,0-1-10 16,7-7-78-16,2 0-45 15</inkml:trace>
  <inkml:trace contextRef="#ctx0" brushRef="#br0" timeOffset="172416.93">7046 11811 440 0,'0'0'142'16,"0"0"-54"-16,0 0 67 16,0 0-87-16,0 0-68 15,0 0 0-15,32-17-37 16,-20 8-112-16,-12-1-171 16</inkml:trace>
  <inkml:trace contextRef="#ctx0" brushRef="#br0" timeOffset="183954.55">13281 1366 203 0,'0'0'122'16,"0"0"26"-16,0 0-38 15,0 0-51-15,0 0 13 16,0-77-31-16,0 71 18 15,0 2-40-15,0-4 22 16,0 0-22-16,0 0 24 16,0-3-28-16,0 2 8 15,0-2-15-15,0 6 4 16,0 2 9-16,0 0-11 0,0 3-4 16,0 0-6-16,0 0-3 15,0 0-4-15,1 14-18 16,4 18-47-16,0 14 68 15,-5 15-4-15,0 4 4 16,-6 2 1-16,-12-5 3 16,0-12-14-16,3-8 2 15,8-14 5-15,1-11 1 16,3-7 5-16,1-5-8 16,1-5-23-16,1 0 32 15,0-5-3-15,0-14-46 16,0-9-257-16</inkml:trace>
  <inkml:trace contextRef="#ctx0" brushRef="#br0" timeOffset="184284.02">13615 1174 163 0,'0'0'22'0,"0"0"45"16,-34 72-1-1,22-49-31-15,5 2 42 0,-2-2-29 16,7-1-26-16,-1-5-6 15,2 1 3-15,1-5-7 16,0 0-7-16,0-4-4 16,18-4-1-16,10 0-11 15,8-5-59-15,9 0-43 16,-5-5-127-16</inkml:trace>
  <inkml:trace contextRef="#ctx0" brushRef="#br0" timeOffset="184518.85">13803 1296 279 0,'0'0'136'0,"0"0"-19"16,0 0 46-16,0 0-66 16,0 0-44-16,0 0-10 15,-31-61-18-15,30 61-25 16,-4 20-23-16,-3 10 5 16,-3 10 18-16,-4 6 0 15,-3 5 1-15,3 0-2 16,0 2 1-16,3 0-1 15,7-5 0-15,2-2 1 16,3-3-8-16,0-7-43 16,3-11-79-16,8-13-122 15</inkml:trace>
  <inkml:trace contextRef="#ctx0" brushRef="#br0" timeOffset="185108.78">13322 2062 395 0,'0'0'149'16,"0"0"13"-16,0 0-49 16,0 0-48-16,0 0-42 15,0 0-23-15,-27 0-8 16,21 19 7-16,-3 11 0 16,0 5 0-16,0 4 1 15,3 3 0-15,4 4 0 16,2-3-3-16,0-4-30 0,0-5-34 15,0-10-47-15,0-11-73 16</inkml:trace>
  <inkml:trace contextRef="#ctx0" brushRef="#br0" timeOffset="185733.94">13557 1989 370 0,'0'0'183'0,"0"0"-87"15,0 0-44-15,0 0-32 16,0 0-17-16,0 0-1 15,-1 40 22-15,1-15 13 0,0 10-13 16,0 5-15-16,10 2-7 16,7-3 3-16,8-7-5 15,3-13-1-15,3-11-15 16,2-8 16-16,0-1 0 16,0-20-10-16,-5 1-25 15,-8-6 23-15,-8 2 12 16,-9-1 1-16,-3-4 9 15,-6 5-9-15,-17 3 2 16,3 6 9-16,4 8 13 0,6 4 26 16,6 3-7-1,-2 0-44-15,0 12-2 0,-3 17-5 16,-6 12 6-16,4 9-6 16,7 7 4-16,4 6-7 15,0-2-6-15,5-1 14 16,14-8-45-16,0-12-17 15,3-7-55-15,2-15-84 16</inkml:trace>
  <inkml:trace contextRef="#ctx0" brushRef="#br0" timeOffset="186367.31">13336 2911 271 0,'0'0'232'16,"0"0"-110"-16,0 0 6 16,0 0-79-16,0 0-45 15,0 0-4-15,6-23-4 16,-4 29-7-16,1 17 8 16,-1 8 3-16,-2 13 4 15,0 4 2-15,-10 5 0 16,-3-1-5-16,3-4-1 15,5-3-37-15,4-9-24 16,1-11-57-16,0-10-67 0</inkml:trace>
  <inkml:trace contextRef="#ctx0" brushRef="#br0" timeOffset="187034.13">13592 2959 409 0,'0'0'147'0,"0"0"-11"15,0 0-67-15,0 0-2 16,0 0-41-16,0 0-5 15,19-76-21-15,14 55 0 16,7-2 3-16,0 4-2 16,-3 4-1-16,-2 4 0 0,-2 6 0 15,-5 5-4-15,-6 0-18 16,-8 14-37-16,-14 10-24 16,0 6 13-16,-21 4 17 15,-10-1 31-15,-2-4 5 16,2-5 14-16,9-9 3 15,9-4 19-15,5-8 32 16,7 0-24-16,1-3 17 16,0 4-31-16,0 3-13 15,9 1 0-15,7 3 7 16,4 0-2-16,1 3 0 16,-2 1-4-16,-5 2-1 15,-4-3 0-15,-7 1 0 16,-3-2 0-16,0-3 0 15,0 1 6-15,-16 1-1 0,-9 2 24 16,-5 3-3-16,-5 0-18 16,-1 2-8-16,4-2-1 15,5-6-117-15,12-11-152 16</inkml:trace>
  <inkml:trace contextRef="#ctx0" brushRef="#br0" timeOffset="187193.09">13942 3165 635 0,'0'0'158'0,"0"0"-74"0,0 0-36 16,0 0-17-16,0 0-31 16,0 0-46-16,-63 13-84 15,59 0-105-15</inkml:trace>
  <inkml:trace contextRef="#ctx0" brushRef="#br0" timeOffset="189195.09">13037 1105 384 0,'0'0'117'16,"0"0"-16"-16,0 0-11 0,0 0-41 15,0 0 3-15,0 0-8 16,0-6-16-16,0 6-12 16,0 0-9-16,0 0 2 15,0 0 1-15,0 0-2 16,-3 0-8-16,-12 0-10 15,-3 11-6-15,-9 8-26 16,3 5 24-16,4 0 0 16,10 5-8-16,3 5 5 15,4 5 7-15,3 1 10 16,0 2-2-16,18-6-4 16,9-4 3-16,6-10 1 15,-2-5 6-15,-4-4 2 16,-7-5-2-16,-7-3 3 0,-9-1-3 15,0 4-1-15,-4 1-1 16,-1 7-5-16,-28 9 7 16,-15 10 5-16,-8 6-5 15,-2 0-16-15,3-2-4 16,12-12 12-16,11-8 4 16,12-9 2-16,8-7 1 15,8-3 1-15,0 0-1 16,3 0-4-16,16-5 5 15,7-6 10-15,-1 2-3 16,2 1-2-16,-4 4-5 16,-4 4-1-16,-5 0 1 0,2 0-3 15,-3 10 2-15,-2 6-3 16,-1 4 0-16,-4 10 0 16,-2 5 4-16,-2 8 0 15,-2 2 6-15,0 3 5 16,0-3 6-16,0-6-10 15,0-2-4-15,3-6 0 16,7-7 1-16,1-4-2 16,2-6 2-16,2-6 1 15,-4-3-2-15,-1-2 1 16,-7-3 1-16,0 0-5 16,-2 1-6-16,2 1-42 15,0 3-45-15,1-1-80 0</inkml:trace>
  <inkml:trace contextRef="#ctx0" brushRef="#br0" timeOffset="189373.75">13251 2244 665 0,'0'0'122'15,"0"0"-23"-15,0 0-56 16,0 0 10-16,0 0-32 15,0 0-21-15,-17-3-1 16,15 6-89-16,2 4-121 0,0-6-144 16</inkml:trace>
  <inkml:trace contextRef="#ctx0" brushRef="#br0" timeOffset="197392.9">8572 3338 205 0,'0'0'24'16,"0"0"-24"-16,0 0 1 16,0 0 2-16,0 0 7 15,0 0 29-15,0 0 28 16,-28 7 21-16,28-7-16 0,0 0-9 15,0 0-12-15,-3 0-26 16,3 0 0-16,-2 0-8 16,2 0-14-16,0 0-3 15,-1 0-1-15,-3 0-2 16,-2 0-11-16,-3 0-16 16,0 0 1-16,-3 3 1 15,4-1 14-15,2 0 6 16,2 1 8-16,-2-3 0 15,3 0 0-15,0 0 1 16,0 0-1-16,1 0 0 16,2 0 0-16,0 0 0 0,0 0 1 15,0 0 1-15,0 0 0 16,0 0-2-16,0 0 1 16,11 0 1-16,4-3 5 15,0-2 5-15,0-1-2 16,-1 3-5-16,0-1-3 15,1 1 0-15,0 2-1 16,-3 1-1-16,3 0 0 16,-2 0-18-16,-3 0-82 15,-10 0-253-15</inkml:trace>
  <inkml:trace contextRef="#ctx0" brushRef="#br0" timeOffset="198655.19">8422 3771 162 0,'0'0'30'0,"0"0"3"15,0 0 5-15,0 0-15 16,0 0-5-16,0 0 1 16,-13-4 5-16,11 3 42 15,-2-3-44-15,2-1 9 16,0 3-10-16,-1-1 24 15,2 1-24-15,-1 2-5 16,2 0-2-16,0 0-12 16,0 0-2-16,0 0-2 15,0 0 0-15,0 0 0 16,0 0-2-16,0 0-1 16,0 0 4-16,0 0 1 15,6 0 3-15,6 2 4 16,2 0 1-16,5-1 0 0,4 0-3 15,2 0-2-15,-1 2 0 16,-4 0-3-16,-3 1-7 16,-6 3-36-16,-6 3-28 15,-5 3-51-15,-7 0-48 16</inkml:trace>
  <inkml:trace contextRef="#ctx0" brushRef="#br0" timeOffset="198750.99">8422 3771 323 0</inkml:trace>
  <inkml:trace contextRef="#ctx0" brushRef="#br0" timeOffset="198837.08">8422 3771 323 0,'46'78'137'0,"-46"-78"-21"0,0 0-63 0,0 0-27 0,0 0-26 16,0 0-2-16,0 3-85 15,0 8 33-15,0-1-126 16</inkml:trace>
  <inkml:trace contextRef="#ctx0" brushRef="#br0" timeOffset="-184755.6">14554 2898 470 0,'0'0'105'15,"0"0"-105"-15,0 0 2 0,0 0-2 16,0 0 25-16,-24 75 1 16,13-51-6-16,0 2 4 15,-5-1-9-15,0 1-5 16,0-2 2-16,-2 1-4 16,3-6-4-16,-1-2-1 15,2-7 0-15,1-3 0 16,1-5-1-16,4-2 6 15,0-7-8-15,8-19-3 16,0-10-41-16,11-11 17 16,10-3 27-16,3-3 9 15,1 5 10-15,2 6 8 0,0 9-26 16,-2 13 3-16,-7 12 2 16,0 8-6-16,-6 2-7 15,0 24-1-15,-2 11 7 16,-2 7 1-16,-6 4 1 15,-2 1-1-15,0-7 4 16,1-7-3-16,5-10 0 16,-1-11-1-16,4-10 0 15,8-4 3-15,3-11 9 16,6-18 4-16,2-5-15 16,-3-1-1-16,-9-1 0 15,-3 0 1-15,-5 0 0 16,4 7-2-16,7-2-5 15,8 7-58-15,6 4-64 0,4 5-16 16,2 5-116-16</inkml:trace>
  <inkml:trace contextRef="#ctx0" brushRef="#br0" timeOffset="-184126.87">15034 2813 25 0,'0'0'66'0,"0"0"25"16,0 0 50-16,-45 72-48 15,19-43-6-15,2 7-28 16,-1 2-14-16,5 4-31 15,5-5-1-15,9 2-3 16,6-6-4-16,4-3-3 16,19-7 2-16,5-10 9 15,7-13 24-15,4 0 24 0,6-20-1 16,3-10-16-16,-4-5-12 16,-3-1-19-16,-14 2-9 15,-14-1-2-15,-13 7-3 16,0 4-12-16,-22 5-30 15,-3 3-10-15,5 5 17 16,8 3 7-16,8 6 28 16,4 0 0-16,4 2-54 15,19 0 15-15,11 0 39 16,3 0 21-16,0 0-1 16,-5 0 4-16,-8 0-8 0,-5 6-4 15,-6 2-5 1,-1 4-6-16,-2 5-1 0,-4 2 0 15,-1 6 3-15,-2-2-3 16,-3-3-2-16,0-7-9 16,2-6-2-16,-2-7 5 15,1 0 8-15,5-5 57 16,-1-10-19-16,8-2-37 16,-5 2 5-16,1 4 6 15,0 2-10-15,1 3-2 16,2 4-2-16,1 2-1 15,-1 0-9-15,0 0-1 16,3 0 5-16,0 0 8 16,3 5 0-16,-3-2 0 15,-2-3 0-15,-6 0 3 0,1 0 22 16,1-8 22-16,3-12-20 16,3-4-20-16,-6-5-2 15,-5 2 0-15,-4 1-5 16,0 2-1-16,-3 8 0 15,-6 5-29-15,1 11-81 16,8 0-88-16,0 0-50 16</inkml:trace>
  <inkml:trace contextRef="#ctx0" brushRef="#br0" timeOffset="-183654.23">16243 2784 436 0,'0'0'124'16,"0"0"-20"-16,-116 36-35 15,78-18-30-15,12-6-20 16,8-3-12-16,11-9 0 16,5 0 47-16,1 0-12 15,-1 0-8-15,2-12-29 16,0-10-5-16,0-7-5 15,17-8-18-15,8-8-10 16,3 2-7-16,2 2-23 16,-2 8-11-16,-2 9 72 15,-8 13 2-15,-5 10 0 0,-8 1 0 16,-5 24-10-16,0 18 9 16,-24 16 1-16,-14 12 17 15,-10 5 16-15,-2 2-20 16,8-4-7-16,13-11-6 15,9-11 5-15,8-16-5 16,8-15 1-16,1-8-1 16,1-7 1-16,1-4 1 15,-2-1 3-15,-5 0 9 16,-10 0-14-16,-5-3-3 16,-1-5-28-16,7-2 31 15,14 0 3-15,3-4-3 16,28-1-19-16,17-10-151 15,11-3-198-15</inkml:trace>
  <inkml:trace contextRef="#ctx0" brushRef="#br0" timeOffset="-183256.12">16558 2696 702 0,'0'0'127'0,"0"0"-30"16,0 0-36-16,0 0-61 16,0 0-14-16,-82 89 14 15,47-19 4-15,3 3-4 0,11 2 0 16,14-11-20 0,7-11-10-16,0-21-7 0,0-15 12 15,1-15 7-15,14-2 6 16,6-19 10-16,8-15-51 15,0-5-52-15,-6 0 92 16,-10 5 13-16,-3 6 44 16,-5 10 52-16,-2 6-18 15,-2 9-33-15,1 3-32 16,0 0-13-16,1 3-30 16,0 13 21-16,0 7 9 15,2 4-2-15,-2 2 2 16,-1 2-5-16,4-5-9 15,6-5-30-15,9-12-51 16,10-9-79-16,3-7-117 0</inkml:trace>
  <inkml:trace contextRef="#ctx0" brushRef="#br0" timeOffset="-182972.21">16801 2968 508 0,'0'0'198'15,"0"0"-54"-15,0 0-66 16,0 0-39-16,0 0-39 15,0 0-8-15,-9 57 8 16,9-18-3-16,0-3 3 16,0-9 0-16,14-10-9 0,6-9-2 15,3-8 11 1,3-4 0-16,5-21-1 0,-1-9-22 16,-6-2-1-16,-10 1 1 15,-11 1 23-15,-3 3 3 16,0 4 1-16,-3 8 29 15,-2 6-20-15,5 8-5 16,0 5-8-16,0 3-112 16,0 16-87-16,13 1 37 15</inkml:trace>
  <inkml:trace contextRef="#ctx0" brushRef="#br0" timeOffset="-182622.06">17506 2806 662 0,'0'0'149'0,"0"0"-33"15,0 0-66-15,0 0-23 0,0 0-27 16,0 0-13 0,11-54-17-16,0 71 28 0,-2 10-7 15,-6 4-30-15,-3 10 0 16,-11-1-3-16,-22 2-41 15,-5 0 0-15,-7-6-26 16,3-7-46-16,4-7-98 16</inkml:trace>
  <inkml:trace contextRef="#ctx0" brushRef="#br0" timeOffset="-182491.27">17282 3094 114 0,'0'0'321'16,"0"0"-141"-16,0 0-114 16,0 0-26-16,91-27-28 15,-40 20-11-15,3 2 1 0,3 0-2 16,-3 2 3-16,1-2-2 15,-4 3-1-15,-3 1-2 16,-9 1-59-16,-5-6-77 16,-4-10-290-16</inkml:trace>
  <inkml:trace contextRef="#ctx0" brushRef="#br0" timeOffset="-181690.93">18136 2752 128 0,'0'0'674'0,"0"0"-552"16,0 0-45-16,0 0-77 0,0 0-16 15,0 0-17 1,-1 11 33-16,1 8 0 0,0-3-2 16,6-4-2-16,19-3-12 15,4-6-8-15,-2-3-5 16,-1 0 2-16,-9-9 2 15,-8-5-3-15,-7 3-7 16,-2-1 14-16,-13 2 17 16,-15 3-6-16,-3 3 10 15,2 4 25-15,4 0 39 16,2 14-54-16,1 16-9 16,0 13-2-16,7 7-1 15,7 6 2-15,8 5-24 16,23-10-7-16,30-15-31 0,18-19-9 15,12-17 29 1,2-4 9-16,-9-24 8 0,-4-8-29 16,-10-8-27-16,-14-4-13 15,-13 0 94-15,-18 2 51 16,-15 3 49-16,-2 1-55 16,-14 6 34-16,-4 7 96 15,5 11-52-15,6 7-45 16,2 11-53-16,1 2-25 15,-4 25-48-15,-7 16 41 16,0 14 7-16,1 5 0 16,5 1 0-16,4-3 1 15,5-11-2-15,0-12 1 0,0-16 0 16,0-12-2 0,0-6 2-16,0-3 11 0,3-10 18 15,5-20-24-15,2-12-5 16,2-11-11-16,-3-8 10 15,0-4-5-15,1-2-6 16,4 5 3-16,4 10 1 16,7 15 6-16,1 13-1 15,0 13-5-15,0 11-5 16,-3 3 6-16,-5 24-10 16,-7 9 13-16,-7 5 0 15,-4 3 4-15,0-6-2 16,-12-6 2-16,-6-5-1 15,2-6 1-15,-2-5 0 0,-3-6-1 16,0-4-1-16,-4-4-6 16,-1 1 0-16,1-1-17 15,7 5-21-15,6 5-90 16,5 1-84-16,7 1-60 16</inkml:trace>
  <inkml:trace contextRef="#ctx0" brushRef="#br0" timeOffset="-181305.98">18608 3063 371 0,'0'0'188'16,"0"0"-59"-16,0 0-30 15,0 0-43-15,0 0-43 16,0 0-5-16,5 0 8 0,-1 0 9 16,6-1-6-16,12-19-15 15,8-7-3-15,6-5-2 16,-3-1 0-16,-5 0-11 15,-7 4 4-15,-4 4 7 16,-4 1-7-16,-3 8-16 16,0 3 3-16,1 8 7 15,1 2-1-15,-1 3-21 16,2 0 21-16,-5 4-3 16,-8 15-3-16,0 6 8 15,0 6 11-15,-11 0 2 0,-4-1 10 16,5-2 1-16,-2-4 6 15,2-5 1-15,-1-2-5 16,2-5-4-16,-3-1-3 16,2 0-3-16,-2-1 4 15,1 3-3-15,-1-7-2 16,-2 1-2-16,3-1-15 16,-2-2-56-16,10-4-85 15,3 0-203-15</inkml:trace>
  <inkml:trace contextRef="#ctx0" brushRef="#br0" timeOffset="-181149.24">19063 3048 611 0,'0'0'92'16,"0"0"25"0,0 0-46-16,0 0-15 0,0 0-18 15,0 0-38-15,-79-22-1 16,65 22-47-16,2 5-94 15,3-3-138-15</inkml:trace>
  <inkml:trace contextRef="#ctx0" brushRef="#br0" timeOffset="-179125.85">12983 3797 416 0,'0'0'34'16,"0"0"-16"-16,0 0-16 15,-116 8 0-15,58 14 6 0,-5 4 3 16,10 3 18-1,13 3 3-15,21 2-29 0,15-1-3 16,4 4 0-16,19-1 0 16,11-2 4-16,6-4-3 15,-2-5-2-15,-6-5 3 16,-7-8-2-16,-10-2 1 16,-10-3 2-16,-1 3-2 15,-4 1 6-15,-19 6 27 16,-9 3-19-16,-3 0-10 15,4-4-5-15,8-3-39 16,8-9-9-16,15-4-18 16,5 0-4-16,31-14 58 15,14-12-66-15,10-11 49 16,2-6 29-16,3-6 90 0,1-4-19 16,-7 0-1-16,-8 0 11 15,-14 11-22-15,-15 6-12 16,-12 9 12-16,-10 5-12 15,0 4-5-15,-8 4-36 16,-13 3 0-16,5 4 2 16,4 6 3-16,3 1-11 15,6 10-2-15,-2 18 0 16,4 12 2-16,1 11 0 16,0 7 0-16,0-5 1 15,0-5-1-15,13-10-14 16,8-10-12-16,2-9-26 0,3-9-33 15,-5-10-42-15,-1 0-133 16</inkml:trace>
  <inkml:trace contextRef="#ctx0" brushRef="#br0" timeOffset="-178960.76">12943 3981 570 0,'0'0'0'15,"0"0"-1"-15,0 0 1 16,122 33 0-16,-59-24 0 16,5-7-3-16,7-2-36 15,-7 0-62-15,-6 0-227 0</inkml:trace>
  <inkml:trace contextRef="#ctx0" brushRef="#br0" timeOffset="-178210.83">13412 4102 437 0,'0'0'188'0,"0"0"-135"15,0 0-9-15,0 0-25 16,0 0 11-16,81-37-3 16,-60 22 6-16,-3-3-9 15,-5 2 7-15,-5 1-12 0,-8 2-3 16,0 1 6-1,-6 3-18-15,-18 0-4 0,2 6-9 16,-1 3 1-16,5 0 3 16,5 12-2-16,7 8-3 15,6 5-1-15,0 2 4 16,18 5-10-16,19 0-11 16,15-6 3-16,9-9 15 15,4-12-11-15,-6-5-5 16,-7-5 9-16,-11-12 16 15,-16-3 1-15,-12-1 7 16,-9 0 43-16,-4-1-13 16,-2 2-14-16,-15 3 8 15,0 4-8-15,5 6 7 16,6 6-20-16,2 1-10 0,0 13-10 16,-2 19 4-1,3 17 4-15,3 10 2 0,0 6 0 16,3 5 1-16,12-3 0 15,-6-2 0-15,-3-11 1 16,-2-17-2-16,-2-12-13 16,0-15 5-16,-1-10-9 15,5-12 17-15,3-23 6 16,0-15-6-16,-3-11-10 16,-6-6 8-16,0-3 1 15,-7-1 0-15,-6 4 1 16,6 6 10-16,7 13-1 0,0 10-6 15,3 11-2-15,11 14-1 16,2 9 0-16,5 4-3 16,1 11-2-16,0 15 3 15,-3 12-2-15,-5-1 4 16,-9 1-14-16,-4-9-5 16,-1-5 9-16,0-7 7 15,-17-3 0-15,-12-3 2 16,-7-2 1-16,-4-5-2 15,-2-4-2-15,7 0-1 16,9 0 5-16,11 0 1 16,15 0 0-16,2-1-1 15,28-2-163-15,17-2-18 0,13-3-204 16</inkml:trace>
  <inkml:trace contextRef="#ctx0" brushRef="#br0" timeOffset="-177844.24">14210 3909 433 0,'0'0'225'15,"0"0"-87"-15,0 0-62 16,0 0-36-16,0 0-40 16,0 0-1-16,-5-31-13 15,15 40 14-15,1 7 0 0,-2 2 0 16,-1 2 0-1,-6 2-3-15,-2 3-3 0,0 0-3 16,-13-1-13-16,-3-4-5 16,2-6-14-16,5-4 4 15,2-6 17-15,6-2 20 16,0-2 10-16,1 0 78 16,0 0-22-16,0 0-44 15,0 0-16-15,0 0-6 16,6 0-26-16,13 0 17 15,11 0 9-15,4 0 0 16,6-6-1-16,3-5-6 16,4-4-36-16,-2-3-80 15,-7-6-86-15</inkml:trace>
  <inkml:trace contextRef="#ctx0" brushRef="#br0" timeOffset="-177668.81">14579 3800 687 0,'0'0'197'0,"0"0"-99"15,0 0-42-15,0 0-24 16,0 0-32-16,0 0-5 16,0-19-55-16,0 38 4 0,4 8 22 15,5-4-104 1,5-10-260-16</inkml:trace>
  <inkml:trace contextRef="#ctx0" brushRef="#br0" timeOffset="-177503.61">14549 4078 810 0,'0'0'106'16,"0"0"-53"-16,0 0-53 15,0 0-18-15,0 0-97 16,0 0 6-16,40 9-110 16</inkml:trace>
  <inkml:trace contextRef="#ctx0" brushRef="#br0" timeOffset="-153421.87">3086 8126 501 0,'0'0'87'0,"0"0"34"16,0 0-32-16,0 0-52 15,0 0-12-15,0 0-15 16,0 0 1-16,0 0 2 0,-4-52 2 16,4 52-5-1,0 0-5-15,0 0-5 0,0 0-4 16,-5 1-17-16,-4 14-52 16,-10 9 16-16,-5 6-54 15,-7-3-73-15,-5-7-202 16</inkml:trace>
  <inkml:trace contextRef="#ctx0" brushRef="#br0" timeOffset="-153232.25">2567 8507 318 0,'0'0'299'0,"0"0"-210"0,0 0-32 16,0 0 6-16,0 0-32 15,0 0-23-15,-4 29-8 16,4-11-45-16,0 12 20 16,0 6-125-16,0-5-92 15</inkml:trace>
  <inkml:trace contextRef="#ctx0" brushRef="#br0" timeOffset="-153052.3">2393 9024 470 0,'0'0'212'0,"0"0"-175"0,0 0-33 15,0 0-4-15,0 0-4 16,0 0 4-16,21 70 0 16,-12-33-19-16,-5 3-120 15,-4 0-221-15</inkml:trace>
  <inkml:trace contextRef="#ctx0" brushRef="#br0" timeOffset="-152880.9">2254 9704 659 0,'0'0'192'15,"0"0"-127"-15,0 0-42 16,0 0-13-16,0 0-10 0,0 0-69 15,5 46 9-15,11-33-102 16,-6-4-268-16</inkml:trace>
  <inkml:trace contextRef="#ctx0" brushRef="#br0" timeOffset="-152470.43">2651 10855 362 0,'0'0'141'0,"0"0"-97"16,0 0-44-16,0 0-32 16,0 0 8-16,0 0-60 15,3 56-28-15,1-49-152 16</inkml:trace>
  <inkml:trace contextRef="#ctx0" brushRef="#br0" timeOffset="-152285.09">2681 11064 546 0,'0'0'128'16,"0"0"-71"-16,0 0-57 0,0 0 0 16,0 0-2-16,0 0-3 15,59 59-78-15,-23-34-80 16,11 6-139-16</inkml:trace>
  <inkml:trace contextRef="#ctx0" brushRef="#br0" timeOffset="-152116">3253 11464 875 0,'0'0'17'16,"0"0"-17"-16,0 0-22 0,0 0 22 15,106-19-65-15,-49 5-36 16,9-3-38-16,-7 0 22 16,-8 1-14-16</inkml:trace>
  <inkml:trace contextRef="#ctx0" brushRef="#br0" timeOffset="-151943.03">3796 11301 468 0,'0'0'282'16,"0"0"-160"-16,0 0-62 15,0 0-26-15,0 0-19 16,0 0-15-16,-2-21-9 16,9 17-11-16,14-6 13 15,12-3 2-15,7-1-11 0,2-2-3 16,-2 2-24-16,-3-2-80 16,-9-5-92-16</inkml:trace>
  <inkml:trace contextRef="#ctx0" brushRef="#br0" timeOffset="-151129.58">3295 8074 462 0,'0'0'47'16,"0"0"52"-16,0 0-19 16,0 0-10-16,0 0-10 15,0 0-38-15,-4-1-22 16,26-8-3-16,9 1-9 15,11 1-41-15,6 4-44 16,0 0-54-16,-4-3-166 16</inkml:trace>
  <inkml:trace contextRef="#ctx0" brushRef="#br0" timeOffset="-150954.15">3820 8090 649 0,'0'0'72'0,"0"0"-72"16,0 0-13-16,0 0 0 16,0 0 13-16,0 0-1 15,76 83-9-15,-40-57-31 16,6-2-95-16,4-7-60 16</inkml:trace>
  <inkml:trace contextRef="#ctx0" brushRef="#br0" timeOffset="-150787.51">4232 8486 141 0,'0'0'13'0,"0"0"44"15,40 76-2-15,-22-52-32 16,6-1-1-16,-5-2 4 0,2 0-4 16,3 4-13-16,6 1-9 15,-6-1-38-15</inkml:trace>
  <inkml:trace contextRef="#ctx0" brushRef="#br0" timeOffset="-150632.84">4655 9186 697 0,'0'0'137'15,"0"0"-58"-15,0 0-46 0,0 0-33 16,0 0-7-16,0 0-78 15,-4 58 49-15,7-23-89 16,-3 3-90-16</inkml:trace>
  <inkml:trace contextRef="#ctx0" brushRef="#br0" timeOffset="-150166.14">4726 9939 607 0,'0'0'179'16,"0"0"-168"-16,0 0-11 16,0 0-28-16,0 0 24 15,17 72 3-15,-12-47 1 16,-5 4 0-16,0 7 3 16,0 7-3-16,-11 11-44 15,-7 8-90-15,-1 6 15 16,1-2-162-16</inkml:trace>
  <inkml:trace contextRef="#ctx0" brushRef="#br0" timeOffset="-150017.27">4514 10743 256 0,'0'0'168'0,"0"0"-26"16,0 0-79-16,-63 104-58 16,50-63-3-16,-2 2 3 15,-2 1-5-15,-2-1 1 16,3-5-4-16,1-4-19 15,-4-6-174-15,3-10-99 16</inkml:trace>
  <inkml:trace contextRef="#ctx0" brushRef="#br0" timeOffset="-149855.53">4078 11310 721 0,'0'0'92'16,"0"0"-27"-16,0 0-38 0,0 0-27 15,0 0 0-15,0 0-92 16,-13 8 73-16,28-2-54 16,0-5-60-16,-2-1-258 15</inkml:trace>
  <inkml:trace contextRef="#ctx0" brushRef="#br0" timeOffset="-148307.15">3594 9987 173 0,'0'0'20'0,"0"0"-20"0,0 0 0 16,0 0-21-16,0 0 6 16,0 0 15-16,15-29 15 15,-12 22 30-15,-3 3 76 16,0-2-4-16,0 1-17 15,0 1-35-15,0 3 27 16,0-2-44-16,0 3-15 16,0 0-8-16,0 0-16 15,-3 0-9-15,-8 8-10 16,-7 20 7-16,-10 12 3 16,-6 18-4-16,-7 12 3 15,-4 13 1-15,-1 9 0 16,3-2 0-16,3-6 1 0,10-10 0 15,5-18-1 1,8-13 1-16,8-16-1 0,3-15 0 16,6-6-2-16,0-6-11 15,0 0 11-15,9-14-2 16,11-7-51-16,2-4-37 16,-3 3-18-16,-12-1-298 15</inkml:trace>
  <inkml:trace contextRef="#ctx0" brushRef="#br0" timeOffset="-147507.75">3723 10156 520 0,'0'0'117'0,"0"0"19"16,0 0-66-16,0 0-54 16,0 0-16-16,0 0-26 15,0 0-13-15,-3 10 36 16,-7 23 0-16,-8 9 0 16,-1 11 3-16,-4 6 6 15,-2 1-5-15,4-6 0 16,7-11 1-16,4-11-1 15,4-9 0-15,3-6-1 16,3-5 1-16,0-5-2 0,0-4-1 16,0-1-12-1,0-2-5-15,3 0 2 0,10 0 6 16,1 0 10-16,7-2-3 16,-3-6-1-16,1-1 3 15,-3 0-4-15,1-4 6 16,4-1 2-16,0 2-2 15,3-1-1-15,-4-1-27 16,1-1-6-16,0-2-41 16,-1-3-14-16,-5 2-75 15,-5 1-39-15,-7 3 79 16,-3 4 124-16,0-2 18 16,0 4 70-16,-6-1 50 15,-3 1-7-15,3 1 32 16,-1 2-9-16,-1-1-58 0,1 3-22 15,4 2-20-15,1 1-23 16,1 0-31-16,-1 11-6 16,-2 17-4-16,-1 13 9 15,-1 10-1-15,-2 1 2 16,-3 1 0-16,3 0 0 16,1-2 2-16,-2-5-2 15,5-5 0-15,4-5-8 16,0-12-25-16,0-7-45 15,0-14-41-15,9-3-119 16</inkml:trace>
  <inkml:trace contextRef="#ctx0" brushRef="#br0" timeOffset="-147370.55">3752 10796 36 0,'0'0'608'15,"0"0"-436"-15,0 0-100 16,0 0-55-16,0 0-14 15,0 0-3-15,-5 0-24 16,5 4-85-16,0-2 7 16,2-2-101-16</inkml:trace>
  <inkml:trace contextRef="#ctx0" brushRef="#br0" timeOffset="-145259.34">15344 3767 527 0,'0'0'102'0,"0"0"23"16,0 0-50-16,0 0-36 0,0 0-33 15,0 0-6-15,-80-13-5 16,50 38 5-16,-3 6 0 16,3 7-1-16,5 3 1 15,8 8-5-15,8 1 3 16,8-1 1-16,1-2-4 16,7-11-10-16,23-13-32 15,12-12-16-15,13-11 22 16,11-11 31-16,10-19-65 15,3-4-15-15,-6-3-90 16</inkml:trace>
  <inkml:trace contextRef="#ctx0" brushRef="#br0" timeOffset="-144094.26">15468 3896 549 0,'0'0'188'0,"0"0"-125"15,0 0-63-15,0 0-6 16,0 0 6-16,0 0 0 16,92 96 10-16,-65-60-5 15,2 3-1-15,-1-1 1 16,-4-6-1-16,-6-6-1 16,-7-9 0-16,-6-6-1 15,-3-6 1-15,-2-5-1 0,0 0 2 16,0 0 10-16,-8-8-1 15,-7-12-13-15,0-2-10 16,-1-4 7-16,4-1 3 16,5 1 2-16,7 1-2 15,0 3 0-15,14 2-12 16,10 4-22-16,7 2 12 16,1 2-2-16,4 4 5 15,0 0 12-15,-5 3 7 16,-4-1 0-16,-7 1 0 15,-10 4 0-15,-3 0 5 16,-7 1 26-16,0 0-12 0,0 0-19 16,0 14-14-16,-7 6 14 15,-7 3 3-15,-4 4 0 16,4-5-2-16,0 0 0 16,8-3-1-16,4-3-1 15,2-7-12-15,0-9-33 16,17 0 42-16,10-12 4 15,3-15 11-15,-2-5-3 16,-7 2 27-16,-11 2 15 16,-7 4-14-16,-3 6 4 15,0 7 4-15,0 6 3 16,0 2-35-16,0 3-12 16,0 8-24-16,0 13-15 15,0 7 39-15,0 5 0 16,2-1-1-16,19-6-5 0,4-6-2 15,9-12-1-15,7-8 6 16,3 0 3-16,-2-20 0 16,-6-7-4-16,-11 2 0 15,-9 2-4-15,-8 3 8 16,-6 9 1-16,-2 5 19 16,0 2 3-16,1 4-7 15,-1 0-16-15,0 15-14 16,0 13 6-16,0 11 8 15,-5 1 0-15,-1-3-2 16,4-8 3-16,2-7-1 16,0-10 0-16,0-5 0 0,0-4-12 15,0-3-19-15,0 0 27 16,0-10-4-16,0-15-30 16,10-8-32-16,5-6 57 15,6-4 13-15,3-4 20 16,8 0 33-16,1 2-40 15,2 2 5-15,-5 8 8 16,-2 5-3-16,-7 8 9 16,-9 6-9-16,-6 7-2 15,-5 5-13-15,-1 4-8 16,0 0-4-16,0 20-28 16,0 11 22-16,-6 13 10 15,-10 9 0-15,-4 4 0 0,7-3 1 16,6-9-2-16,7-17-7 15,0-12-10-15,8-10 11 16,1-6 7-16,5 0 4 16,10-25 5-16,4-13-9 15,3-2 0-15,-5 4-3 16,-11 9-3-16,-8 11 6 16,-4 6 3-16,-3 7 7 15,0 3-10-15,3 0-2 16,0 10-20-16,0 12 19 15,-2 7 1-15,6 2-11 16,6-3-2-16,6-6-8 0,15-8-38 16,11-14-23-1,8 0-59-15,9-27-245 0</inkml:trace>
  <inkml:trace contextRef="#ctx0" brushRef="#br0" timeOffset="-143694.04">17297 3700 776 0,'0'0'89'0,"0"0"7"16,0 0-53-16,0 0-43 15,0 0-3-15,-90 105 0 16,60-44 6-16,11-6-6 16,12-9 2-16,5-15-3 0,2-12-3 15,0-11-13 1,0-8-11-16,2 0 17 0,14-21 6 15,5-16-27-15,3-9-52 16,-6-2 35-16,-14 3 31 16,-4 5 21-16,0-1 1 15,-1 4 55-15,1 3-2 16,0 6-36-16,0 6 8 16,6 10-11-16,10 3-14 15,6 8-1-15,2 1-11 16,3 5 4-16,-2 14 2 15,-1 5 0-15,-5 5 3 16,-8 3 0-16,-5-2 1 16,-6 3 1-16,0-1-2 0,-12-1 1 15,-9-3-6-15,-1 0-53 16,2-7-41-16,0-12-90 16,2-9-237-16</inkml:trace>
  <inkml:trace contextRef="#ctx0" brushRef="#br0" timeOffset="-143195.06">17173 3808 539 0,'0'0'76'0,"0"0"46"15,0 0-114-15,0 0-8 16,0 0 10-16,91-28 21 16,-44 19 14-16,0 1-20 15,-1 1-4-15,-6 1-12 0,-2 3-4 16,-8 2-4-1,-11 1-1-15,-7 0-1 0,-9 0-20 16,-3 0-40-16,0 1 28 16,0 7 33-16,-8-1 1 15,-1 2 5-15,2 1 3 16,0 2-6-16,5 0 0 16,2 4-1-16,0 2-2 15,15-1 1-15,13-6 2 16,11-8 4-16,9-3-2 15,6-7 3-15,-2-19-5 16,-5-4-3-16,-13-3-10 0,-8-3 10 16,-14 2 3-1,-12 0 1-15,0 5-2 0,-24 0 5 16,-3 6 3-16,9 11 38 16,5 5 15-16,7 7-34 15,0 5-29-15,-5 25-16 16,0 15 13-16,3 13 1 15,8 8 1-15,0-1-3 16,16-4-11-16,9-11-19 16,0-19-6-16,-1-13 11 15,-2-14 4-15,-2-4-31 16,2-16-59-16,-1-18-149 16</inkml:trace>
  <inkml:trace contextRef="#ctx0" brushRef="#br0" timeOffset="-143058.03">17778 3735 539 0,'0'0'127'0,"0"0"-127"16,0 0-1-16,0 0 1 15,0 0 2-15,0 0 2 16,-3973-3 12-16,8112 3-1 16,-4070-7-15-16,10-5-42 15,6-11-185-15</inkml:trace>
  <inkml:trace contextRef="#ctx0" brushRef="#br0" timeOffset="-142628.73">18717 3510 742 0,'0'0'86'16,"0"0"-25"-16,0 0-61 15,-44 78-7-15,7-21 6 16,-6 8 1-16,3 4 0 15,8-6 1-15,10-10-1 16,7-17 0-16,11-14 1 16,4-14 0-16,0-7-1 15,0-1 6-15,0-7 5 16,0-18 16-16,13-13-27 16,8-6-1-16,-3-6 0 15,-5 2 0-15,0 2-2 16,0 1 1-16,4 4 0 0,7 8-18 15,4 5-17-15,-2 11 23 16,-2 14 1-16,-8 3 8 16,-4 3-5-16,-3 17-5 15,0 2 5-15,-2 2 10 16,0 4 3-16,-1 0 5 16,-5 1 11-16,2 2-10 15,0-3-6-15,-2-2 0 16,1-2 2-16,-2-2-5 15,1-1-1-15,-1-5-54 16,0-5-78-16,0-9-95 0</inkml:trace>
  <inkml:trace contextRef="#ctx0" brushRef="#br0" timeOffset="-142426.74">18477 3831 602 0,'0'0'110'16,"0"0"-4"-16,0 0-69 15,0 0-31-15,0 0-6 16,0 0 0-16,-7-11 4 16,28 11-4-16,11 0 18 15,11-3-5-15,8-4-8 16,-2-1-4-16,0-3 3 16,-4-1-4-16,3-1-41 0,-2-4-93 15,-1-5-164 1</inkml:trace>
  <inkml:trace contextRef="#ctx0" brushRef="#br0" timeOffset="-141670.21">19045 3981 525 0,'0'0'134'16,"0"0"-115"-16,0 0-19 16,0 0-8-16,0 0 1 15,0 0-34-15,103-18-81 16,-78 3-187-16</inkml:trace>
  <inkml:trace contextRef="#ctx0" brushRef="#br0" timeOffset="-141480.05">19382 3866 559 0,'0'0'157'0,"0"0"-59"15,0 0-79-15,0 0-19 0,0 0-117 16,0 0 52 0,44 1-48-16,-5-1-177 0</inkml:trace>
  <inkml:trace contextRef="#ctx0" brushRef="#br0" timeOffset="-141301.16">19691 3846 493 0,'0'0'123'16,"0"0"-17"-16,0 0-28 15,0 0-25-15,0 0-25 16,0 0-8-16,4 7-20 16,1-2-8-16,5 0-55 15,-3-5-70-15,1 0-323 16</inkml:trace>
  <inkml:trace contextRef="#ctx0" brushRef="#br0" timeOffset="-130357.3">4123 10634 128 0,'0'0'103'16,"0"0"-52"-16,0 0-6 16,0 0-6-16,0 0-14 15,0 0 1-15,0 0 23 16,-7-22-43-16,7 14 53 16,0-2-8-16,0 1 36 15,0 2-40-15,0-1-10 0,0 1 1 16,-2 3-27-16,-1 0-4 15,3 0-6-15,-3 2 0 16,3 1 4-16,0 1-3 16,0-2 0-16,-3-1-2 15,3 2 1-15,0-2-1 16,0-1 0-16,0 3 1 16,0 1-1-16,0 0-2 15,0 0 0-15,0 0-6 16,0 0-8-16,0 0-24 15,0 8 2-15,0 8 29 16,-9 11 9-16,-3 12 0 16,-7 11 0-16,-4 6 3 0,-5 4-3 15,0-6 2-15,5-7-2 16,3-10 0-16,3-12 0 16,9-10 2-16,1-5-4 15,4-4 4-15,3-5-1 16,0-1 3-16,0 0 11 15,0-10-15-15,3-8-46 16,9 1-29-16,-1 3-47 16,-5 2-90-16</inkml:trace>
  <inkml:trace contextRef="#ctx0" brushRef="#br0" timeOffset="-129889.12">3868 10710 138 0,'0'0'151'16,"0"0"-51"-16,0 0 100 0,0 0-79 15,0 0-7-15,0 0-83 16,0 0-18-16,-51-39-13 16,51 39 1-16,0 0-1 15,0 0-1-15,0 0-4 16,0 0-3-16,18 6 6 15,7 11 2-15,7 7-2 16,-1 9-2-16,2 1 3 16,1 3 1-16,-8-6-9 15,-3-4-14-15,-6-6-7 16,-5-12 4-16,-3-2 26 0,-3-5 2 16,-5-2-2-1,-1 0 1-15,0 0 2 0,0 0 6 16,0 3-9-16,0 3-4 15,0 2-166-15,-6 0-175 16</inkml:trace>
  <inkml:trace contextRef="#ctx0" brushRef="#br0" timeOffset="-129718.79">4141 10928 260 0,'0'0'381'16,"0"0"-211"-16,0 0-107 15,0 0 13-15,0 0-22 0,0 0-34 16,-30-25 0 0,27 25-13-16,3 0-7 0,0 0-67 15,0 11-130 1,-3-2-30-16</inkml:trace>
  <inkml:trace contextRef="#ctx0" brushRef="#br0" timeOffset="-122198.03">13897 1085 324 0,'0'0'55'0,"0"0"14"16,0 0 8-16,0 0-55 16,0 0 28-16,0 0 20 15,0 0-14-15,-4-26-25 16,4 26-31-16,-3 3-7 16,-6 33-80-16,-8 31 71 0,-6 34 15 15,-14 28 1-15,-9 23 6 16,-4 3-5-16,-1 5-1 15,5-5 5-15,3-8-4 16,-2-3-1-16,-1-11-27 16,-10-7-17-16,-3-18-28 15,4-21 20-15,12-19 47 16,14-24 5-16,14-13 3 16,0-10-1-16,5-5 12 15,2-7 26-15,3-2 12 16,3-6-9-16,2-1 11 15,0 0-30-15,0 0-4 16,0 0 2-16,0 0 6 16,0 0-6-16,0 0-1 0,0 0-13 15,6-13-8-15,13-11-109 16,8-14-125-16</inkml:trace>
  <inkml:trace contextRef="#ctx0" brushRef="#br0" timeOffset="-118553.09">20580 2881 224 0,'0'0'126'15,"0"0"-54"-15,0 0 34 16,0 0-49-16,0 0-18 15,0 0-14-15,-8-75 3 16,8 75 24-16,0-1-12 16,0 1-7-16,0 0-4 15,0 0-8-15,0 0-12 16,0 0-9-16,0 0-4 0,0 0-1 16,3 13-26-1,2 13 13-15,5 14 13 0,-7 10 5 16,-3 3-1-16,0 3-1 15,0 1 2-15,-3-3-4 16,-3-6-4-16,2-11 2 16,2-10-6-16,2-13 0 15,0-6 7-15,0-7 1 16,0-1-7-16,0-1 8 16,16-19-25-16,5-9-216 15</inkml:trace>
  <inkml:trace contextRef="#ctx0" brushRef="#br0" timeOffset="-117885.11">20832 2885 239 0,'0'0'70'0,"0"0"19"15,0 0-26-15,0 0-8 16,0 0-20-16,0 0 15 16,32-70-30-16,-2 54-9 15,3 2-7-15,1 5 1 16,-1 4 7-16,-3 5-10 16,-3 0-2-16,-2 10-2 15,-9 11-20-15,-7 4-26 16,-9 5 13-16,-5 1 22 15,-22-2 13-15,-7-2 1 0,-2-7 1 16,5-3 2-16,5-6-4 16,11-5 5-16,9-1-1 15,6-3-3-15,0 2-1 16,15 0 0-16,17 1 3 16,12 0 2-16,6 0-2 15,1 4-1-15,-3 2 0 16,-13 1 0-16,-14 4-2 15,-10-1 0-15,-8 1-1 16,-3 2 1-16,0 3 5 16,-14 4-1-16,-12 0 6 15,-4 0-1-15,-4-2 1 16,3-4-9-16,0-7 5 0,1-2-5 16,1-6 2-1,5-4-3-15,4 0-1 0,10 0-12 16,9-9-4-16,1 0-15 15,7-2-308-15</inkml:trace>
  <inkml:trace contextRef="#ctx0" brushRef="#br0" timeOffset="-117321.03">20695 3680 351 0,'0'0'138'16,"0"0"-45"-16,0 0 12 16,0 0-63-16,0 0-9 15,0 0 5-15,4-52-20 16,-4 50 19-16,0 2-10 16,0 0-7-16,0 0-20 15,0 3 0-15,0 18-23 16,-8 11 13-16,-12 16 10 15,-3 6 0-15,-5 8 0 16,-2-2 3-16,5-5-2 0,5-7-1 16,10-9-13-1,6-9-26-15,4-9-15 0,0-10-21 16,5-9-59-16,15-2-27 16</inkml:trace>
  <inkml:trace contextRef="#ctx0" brushRef="#br0" timeOffset="-116667.35">20894 3760 242 0,'0'0'100'15,"0"0"-19"1,0 0-12-16,0 0-10 0,0 0-31 16,60-76-19-16,-30 58-3 15,3 0 9-15,1-1 11 16,-4 8-10-16,-2 5 11 16,-4 3-23-16,-4 3-4 15,-7 0-4-15,-10 20-26 16,-3 6-42-16,-16 6 40 15,-16 1 15-15,1-3-5 16,3-6-15-16,6-7 14 16,8-6 17-16,6-5 6 15,7-3 1-15,1-3 1 16,0 2 2-16,3 1 3 16,9 2 20-16,10 6-7 0,5 6-11 15,3 4-4-15,-1 6-3 16,-3-1 1-16,-9-6-3 15,-6-2 0-15,-6-8 1 16,-4-3 1-16,-1-1 21 16,-3 1 27-16,-24 3 48 15,-10 5-69-15,-13 1-14 16,-6-1-12-16,-2 0-1 16,9-3-2-16,12-1-9 15,18-1-49-15,19-7-108 16,0-3-232-16</inkml:trace>
  <inkml:trace contextRef="#ctx0" brushRef="#br0" timeOffset="-116268.17">20814 4388 697 0,'0'0'111'0,"0"0"-17"16,0 0-60-16,0 0-34 15,0 0-7-15,0 0-5 16,0 7 3-16,0 23 9 16,0 12 1-16,-8 14 0 15,-2 13 1-15,-3 5-2 16,-4 1-23-16,-4-9-56 0,0-15-46 15,6-20-84 1</inkml:trace>
  <inkml:trace contextRef="#ctx0" brushRef="#br0" timeOffset="-115622.59">20992 4439 370 0,'0'0'123'15,"0"0"-34"-15,0 0-15 16,0 0-9-16,0 0-17 16,0 0-1-16,-14-31 0 15,14 20-41-15,14-2-4 16,6 2 0-16,0-1-2 15,5 6 0-15,3 3 0 0,4 3 0 16,-3 0-3-16,-2 0-19 16,-8 12-34-16,-9 3-9 15,-10 3 7-15,0 2 0 16,-21-1 36-16,-9 1 22 16,-3-3 0-16,2-4 3 15,6-4 5-15,11-1 17 16,6 0-13-16,8 4-12 15,0 3 4-15,0 3-3 16,11 5-1-16,4-1 1 16,0 4 2-16,-6 1-1 15,-7-1 1-15,-2-1-3 16,0 0 0-16,0-6 0 0,-4-2 2 16,-6-3 2-1,-6 2-1-15,-4-2-1 0,-5 1 1 16,-8 3 1-16,-6-3-4 15,-6-1-16-15,-5-4-38 16,5-8-85-16,7-2-104 16</inkml:trace>
  <inkml:trace contextRef="#ctx0" brushRef="#br0" timeOffset="-114556.74">20445 2769 397 0,'0'0'26'0,"0"0"-4"16,0 0 1-16,0 0 0 16,-98 20-9-16,73 7-6 15,2 6-5-15,4 7 6 16,5 8-2-16,7 3-4 0,5 4-2 16,2 2 1-16,5-5-1 15,19-4-1-15,0-10 0 16,0-7 0-16,-4-3 8 15,-7-1-6-15,-8 4 2 16,-5-2-4-16,0 7 7 16,-22 3 6-16,-11 4 4 15,-7 1 6-15,1-1-11 16,5 0-2-16,4-4-10 16,11 0 1-16,11 1-2 15,8-2 2-15,12-5-3 16,25-6 0-16,13-5-14 0,8-6-4 15,0-5 20-15,-10-2 3 16,-10 5 6-16,-9 1-4 16,-10 5-3-16,-10 3-1 15,-6 5-1-15,-3 5 0 16,-4 7 0-16,-20 5 5 16,-6 8-4-16,-3 4 4 15,-4 8 4-15,10 2 5 16,3 1 3-16,14 5-9 15,8 4-3-15,2 2 2 16,0 0-4-16,11-4 0 16,6-8 1-16,1-6-2 15,-1-6-2-15,-4-4-14 16,-1-6-35-16,-8-10-43 16,0-16-75-16,-1-12-210 0</inkml:trace>
  <inkml:trace contextRef="#ctx0" brushRef="#br0" timeOffset="-113524.15">21396 2892 188 0,'0'0'75'15,"0"0"68"1,0 0-17-16,0 0-88 0,0 0 23 15,18-82-46 1,7 68 2-16,1 3-7 0,3 3 2 16,-3 5 0-16,-4 3 8 15,-2 0-19-15,0 22-1 16,1 9-1-16,-5 13-5 16,-11 10-15-16,-5 5-7 15,-21 4 12-15,-18-4 0 16,-4-6-7-16,1-10 13 15,7-6 7-15,7-7 2 16,12-5-2-16,9-7 3 16,7-3-3-16,0-1 1 15,14 0 0-15,9-2 4 16,12 5 0-16,6-1 1 16,2 3 0-16,0 1-3 0,-7 7 0 15,-3 2 0-15,-9 3-1 16,-6 3 1-16,-8-1-2 15,-10 4 4-15,0 4-2 16,-7 3 7-16,-14 8 2 16,0 3-1-16,1 1-2 15,9 4-1-15,5-5-1 16,6-1 1-16,3 0-3 16,20-3 3-16,7 3 0 15,5 1-3-15,-4 5 3 16,-7 1-4-16,-12 1 1 15,-8 0 0-15,-4 0-2 0,-9-1 2 16,-13-6 0 0,-3-5-1-16,1-5 4 0,0-7-2 15,2-5 3-15,11-7-5 16,6-3-1-16,5-7-1 16,2-1-5-16,16-3-8 15,10-3-38-15,5-5 19 16,10-2-81-16,-4-3-2 15,-3 0-92-15</inkml:trace>
  <inkml:trace contextRef="#ctx0" brushRef="#br0" timeOffset="-112124.09">22030 2942 210 0,'0'0'240'0,"0"0"-238"16,-60 81 21-16,29-31 27 16,-5 2-26-16,4-2 0 15,6-8-16-15,6-11-6 16,8-11 4-16,5-13 12 16,7-2-10-16,0-5 57 15,0 0 86-15,0-9-69 16,3-18-77-16,22-15-5 15,9-6-26-15,7-6 6 16,0-1-27-16,-3 2 26 16,-7 3 11-16,-4 5 9 15,-5 10-9-15,-1 9 8 16,-5 10-4-16,-5 16-5 0,-1 0 5 16,-2 22-23-16,-5 19 19 15,-3 10 6-15,0 7 3 16,0 0 1-16,-9-4 1 15,6-13 0-15,3-11 0 16,0-12-1-16,0-9 1 16,0-4-1-16,0-5 0 15,0 0 5-15,0-2 16 16,0-12-18-16,0-6-3 16,0 1-6-16,-11-3 6 15,-8 1 6-15,0-1-1 16,-1 2 3-16,10 3 15 0,5 7 10 15,5 5-23 1,0-2-10-16,18-1-8 0,18-6 7 16,13 0 2-16,11-3-2 15,0 2 2-15,-7-1-1 16,-14 3 2-16,-15 4 2 16,-16 4 2-16,-6 2 32 15,-2 3-20-15,0 0 2 16,0 0-20-16,0 0-6 15,0 15-31-15,-3 9 25 16,3 8 11-16,0 6-2 16,21 1 1-16,17-3 0 15,7-4-6-15,5-8-16 16,1-16 4-16,-3-8 4 16,-5 0 16-16,-4-23 3 0,-8-6 15 15,-5-2 7 1,-10-6-6-16,-9 1 4 0,-7-2-3 15,-2 4-13-15,-20 5 1 16,-5 7-8-16,8 9-5 16,6 6 5-16,6 7 1 15,6 3-1-15,-2 22-22 16,3 12 21-16,0 8 0 16,11 7 1-16,15 0-1 15,4-4 1-15,3-8 0 16,1-9-4-16,4-13-9 15,1-10-8-15,2-8 0 16,-1-5-94-16,0-24-120 16</inkml:trace>
  <inkml:trace contextRef="#ctx0" brushRef="#br0" timeOffset="-110976.38">23469 2819 330 0,'0'0'191'15,"0"0"-80"-15,0 0 4 16,0 0-31-16,0 0-51 16,0 0-33-16,-24-9-11 0,12 35 10 15,-1 9 1 1,0 6 0-16,3 3 0 0,5-2 0 15,5-5 0-15,0-9-22 16,0-10-17-16,17-10-8 16,7-8 32-16,13-10 13 15,7-19-18-15,0-7-31 16,-3-5-3-16,-13-1 54 16,-13 3 5-16,-8 9 24 15,-7 6 35-15,0 9 29 0,0 8-16 16,0 4-23-1,-2 3-46-15,0 0-8 0,2 17-46 16,0 8 40-16,0 5 5 16,7 6-1-16,8-2 2 15,6-4 0-15,-3-3-18 16,-2-9-16-16,-5-9-12 16,-2-3 11-16,-5-6 6 15,3 0 29-15,1-8 12 16,-2-8 7-16,0 0-11 15,-3 5 3-15,-3 4-1 16,1 4-6-16,-1 3-4 16,2 0-8-16,1 0-3 15,2 0 5-15,4 8 4 16,5-2 0-16,5 1 2 0,5-3 0 16,11-1 0-1,10-3-4-15,3-3-1 0,-1-11-5 16,-6-3 10-16,-13-2 2 15,-10-1-1-15,-9 2 23 16,-3-1-1-16,-6 0 10 16,0 2-4-16,-20 3-24 15,-4 1-5-15,-1 12 0 16,3 1-1-16,7 1-2 16,-2 22-19-16,4 4 1 15,13 8 11-15,0 1-2 16,10 1-5-16,22-6 11 0,9-7 6 15,10-9 0 1,6-11-3-16,3-4 0 0,-1 0-17 16,-7-11-16-16,-11-4-56 15,-16-5-104-15</inkml:trace>
  <inkml:trace contextRef="#ctx0" brushRef="#br0" timeOffset="-110756.98">23354 2977 197 0,'0'0'213'16,"0"0"-163"-16,0 0-5 0,0 0-8 15,85 0-10-15,-69-2-9 16,1-3-1-16,-1 0-4 15,7 2-13-15,2-1-31 16,2-6-129-16</inkml:trace>
  <inkml:trace contextRef="#ctx0" brushRef="#br0" timeOffset="-109894.34">22040 3764 319 0,'0'0'141'16,"0"0"-32"-16,0 0-12 15,0 0-45-15,0 0 6 16,-10-77-42-16,10 67-7 16,13-1-4-16,10 0-5 15,13-1-1-15,2 7-6 16,-1 1 7-16,-1 4-3 15,-5 0-6-15,-8 0-15 16,-10 1-11-16,-6 12-8 16,-7-2 3-16,0-2 11 15,-14 2 28-15,-6-3 1 16,-2 1 6-16,4-5 10 16,10 0-2-16,7 2-14 0,1 4-5 15,0 2 3-15,13 6 1 16,7 3 1-16,1 1 1 15,-2 2 2-15,-1 0 0 16,-7-2-2-16,-5-7-1 16,-2-4 0-16,-4-4 0 15,0 2 0-15,-10 2 15 16,-12 1 1-16,-4 1-9 16,-1-1 0-16,3-4-7 15,12-2-23-15,4-6 2 0,8 0-5 16,5 0 3-1,22-17-163-15</inkml:trace>
  <inkml:trace contextRef="#ctx0" brushRef="#br0" timeOffset="-109445.11">22632 3720 198 0,'0'0'476'0,"0"0"-346"16,0 0-72-16,0 0-58 16,0 0-9-16,0 0 9 15,-30 91 0-15,24-46 0 16,2 2 0-16,-1 0-1 0,0-9-17 16,0-9-10-16,2-12-5 15,1-9-14-15,2-8 11 16,0-4 36-16,0-21 0 15,10-16-41-15,6-10-1 16,0-7 41-16,-1-5 1 16,-3 2 53-16,1 2-19 15,2 7 22-15,8 9-2 16,0 15-17-16,0 13-32 16,-4 15-5-16,-1 0-5 15,-7 26-15-15,-8 11 3 16,-3 8-8-16,-12 6 9 0,-14 0 2 15,-2-6-9 1,4-8-6-16,8-15 3 0,2-9 19 16,7-9 6-16,1-4 2 15,-2 0 5-15,3-4 3 16,5-10-9-16,0 0-44 16,13-3-193-16</inkml:trace>
  <inkml:trace contextRef="#ctx0" brushRef="#br0" timeOffset="-108594.41">22974 3767 179 0,'0'0'190'16,"0"0"-56"-16,0 0 7 15,0 0-61-15,0 0-52 16,0 0-12-16,0 0-16 16,-91 61 1-16,78-40-1 0,6 0 0 15,4-4-2 1,3-5-3-16,0-6-26 0,17-6 17 15,6 0 8-15,1-13-18 16,-3-4 9-16,-6 1 15 16,-7 0 12-16,-7 5 10 15,-1 3 25-15,0 1 10 16,0 4-14-16,0 3-42 16,0 0-1-16,0 3-14 15,0 8 9-15,0 4 3 16,8 0-4-16,13-1 4 15,7-1 2-15,3-9 4 0,-1-4-2 16,-2 0 2-16,1-23 1 16,-2-8 7-16,-1-4-10 15,-6 1 13-15,-10 3 14 16,-8 6-10-16,-2 7 5 16,0 8-1-16,0 7-5 15,0 3-18-15,-2 2-14 16,-5 18-13-16,2 9 25 15,5 8-1-15,0 1-11 16,18-4 3-16,10-4-8 16,1-12-4-16,-1-9 7 15,-2-9 2-15,4-1 14 16,5-27 0-16,4-9 1 0,-2-9-2 16,-7 1 5-1,-12 6-1-15,-17 3 11 0,-1 10 1 16,-8 6 3-16,-4 6 7 15,3 11-2-15,1 3-23 16,-1 3-11-16,-1 22 5 16,1 6 3-16,5 2 0 15,4 1 3-15,0-4-5 16,14-3-2-16,-1-6-1 16,1-6-15-16,-2-8 12 15,3-7-1-15,2 0 12 16,3-19 0-16,-2-5 2 0,-6 2 3 15,-7 3 4 1,-4 10 13-16,-1 2-12 0,0 7-10 16,0 0-2-16,0 0-15 15,0 7-9-15,0 11 23 16,0 4 3-16,0 6 0 16,0 2-1-16,9 1 1 15,7 1 0-15,-2-4 0 16,2-5 0-16,-1-2-33 15,0-7-36-15,-4-8-14 16,-3-6-38-16,-2 0 22 16,-6-14-43-16,-4-9-28 15,-41-1 122-15</inkml:trace>
  <inkml:trace contextRef="#ctx0" brushRef="#br0" timeOffset="-108196.46">23129 3784 235 0,'0'0'85'0,"0"0"30"0,0 0-55 15,0 0-60-15,0 0 0 16,0 0 21-16,89-13 16 16,-22 8-4-16,11-4 6 15,8-2-9-15,7-3-18 16,-2-5-6-16,1-3-5 16,-10 1 0-16,-16 0-1 15,-19 4 3-15,-21 3-2 16,-16 8 4-16,-10-5 42 15,-7 5-5-15,-22 0-42 0,-6 6-50 16,2 0-2-16,4 13 27 16,15 9 13-16,4 3-14 15,4 7 15-15,6 8 7 16,0 1 1-16,0-3 0 16,4-3 3-16,8-4 3 15,-3-11 6-15,-4-4 6 16,1-6-4-16,-6-4-8 15,0 1 4-15,0 1-6 16,-6 1 6-16,-16 2-2 16,-10-1 2-16,-10-1-7 15,0-3-19-15,9 0-16 16,12-2 3-16,17 0-68 0,4-3-181 16</inkml:trace>
  <inkml:trace contextRef="#ctx0" brushRef="#br0" timeOffset="-107726.83">24203 3710 410 0,'0'0'114'0,"0"0"-114"16,0 0-35-16,0 0 31 15,0 0 4-15,-11 83 1 16,4-59 2-16,-1 5-3 16,6-5 4-16,2-5-1 15,4-5-3-15,18-11 6 16,8-3 6-16,3-1 14 15,0-18-20-15,-5-1-3 16,-10-3 1-16,-8 5 3 16,-10 1 40-16,-1 5 11 15,-19 4-52-15,0 1 16 0,3 7-1 16,2 0-18 0,6 4-3-16,5 11-7 0,2 7-2 15,2 4 4-15,9 1 5 16,18-2 4-16,9-7-3 15,5-8-1-15,1-10-12 16,3 0-4-16,-2-8-6 16,-5-15-56-16,-8-8-207 15</inkml:trace>
  <inkml:trace contextRef="#ctx0" brushRef="#br0" timeOffset="-107428.87">24414 3705 494 0,'0'0'155'0,"0"0"-155"16,0 0 0-16,0 0 6 16,45 83 5-16,-25-55 1 15,-5-3-5-15,-3-8 3 16,-4-5 3-16,-3-4-9 16,-2-6 1-16,-3 1-4 15,0-3 17-15,0 0 30 16,0 0-18-16,3-13 12 15,6-11-37-15,0-5-5 16,0 3 0-16,4 1 3 16,4 2-3-16,6 7 0 15,4 2-61-15,3 8-40 16,-2 4 19-16,-2 2 27 16,-8 0-2-16,-5 11 8 0,-5 3-31 15,-7 1-201-15</inkml:trace>
  <inkml:trace contextRef="#ctx0" brushRef="#br0" timeOffset="-107130.91">24797 3768 383 0,'0'0'153'0,"0"0"35"16,0 0-119-16,0 0-38 16,0 0-26-16,0 0 6 15,47-68-1-15,-45 61 14 16,-2 5 19-16,0-1-32 0,0 0-3 15,0 0-8 1,-11 3-10-16,-8 0-14 0,-2 0-26 16,-2 14 10-16,4 3-8 15,1 0 41-15,9 5 2 16,8 2-5-16,1 0 5 16,9 0 0-16,19-6 4 15,10-2 1-15,5-8 6 16,1-4-6-16,-1-2-21 15,-7-2-109-15,-10-3-169 16</inkml:trace>
  <inkml:trace contextRef="#ctx0" brushRef="#br0" timeOffset="-106348.26">22341 4511 475 0,'0'0'88'16,"0"0"31"-16,0 0-39 0,0 0-32 16,0 0-46-16,0 0-4 15,-55 6 4-15,23 20-1 16,-5 13-1-16,5 9 7 16,2 4-7-16,9 1 0 15,9-6 0-15,12-5 0 16,0-8-9-16,21-11 0 15,18-13 8-15,20-10 0 16,18-7 1-16,10-17-19 16,-4-8-32-16,-8-1-38 15,-24-1-93-15,-18 5-185 16</inkml:trace>
  <inkml:trace contextRef="#ctx0" brushRef="#br0" timeOffset="-105931.75">22552 4660 365 0,'0'0'128'16,"0"0"-67"-16,0 0 34 15,0 0-44-15,0 0-33 16,56 77 0-16,-43-42 7 16,0 4 5-16,-3 3-19 15,2-8-5-15,-6-4-3 16,-3-10 3-16,-3-8-5 15,0-8 2-15,0-4 1 0,0 0 6 16,0-11 17-16,1-17-27 16,6-9-7-16,3-10-20 15,8-3 5-15,7 2 14 16,12 4-2-16,5 11 7 16,-2 10 1-16,-2 9-6 15,-11 13 2-15,-7 1 4 16,-8 3-2-16,-3 14 1 15,-4 5-3-15,-5 4 2 16,0 9 3-16,0 0 1 16,-12 2 1-16,6-5 6 15,3-9-3-15,3-7-4 16,0-5-12-16,0-8-66 16,1-3-65-16,16-14-91 0</inkml:trace>
  <inkml:trace contextRef="#ctx0" brushRef="#br0" timeOffset="-105793.25">22926 4342 79 0,'0'0'618'16,"0"0"-507"-16,0 0-111 16,0 0-63-16,0 0-2 15,13 87 10-15,5-32-71 16,3-1-67-16</inkml:trace>
  <inkml:trace contextRef="#ctx0" brushRef="#br0" timeOffset="-105448.07">23075 4920 726 0,'0'0'87'0,"0"0"-16"16,0 0-50-16,0 0-21 15,0 0-23-15,92-55-7 16,-28 31 26-16,6-4-7 16,0-2-2-16,-11-4-46 15,-17-3 41-15,-14-4 18 16,-19-3 2-16,-9 1-1 0,-19 4-1 16,-22 3-8-16,-7 10 8 15,8 9 7-15,12 7 40 16,16 10-22-16,6 0-25 15,0 22-30-15,5 15 27 16,1 15 2-16,0 6 0 16,16 8-2-16,9-5-4 15,4-4-38-15,-7-9-30 16,-5-10-40-16,-12-14-44 16,-5-13-28-16</inkml:trace>
  <inkml:trace contextRef="#ctx0" brushRef="#br0" timeOffset="-105164.24">23352 4746 461 0,'0'0'154'0,"0"0"-46"15,0 0-70-15,0 0-38 16,0 0-6-16,0 0 0 16,30-14 6-16,-3 14 3 15,6 0-2-15,3 0 4 16,-2 0-5-16,-7 2 0 15,-6 2-8-15,-12 1-3 16,-6 3-6-16,-3-2 11 16,0 0 0-16,0 5 4 15,0-2 1-15,-6 5 2 16,0 5 1-16,0 3-1 0,6 0-1 16,0-2 0-1,4-6-62-15,13-12-87 0,4-2-239 16</inkml:trace>
  <inkml:trace contextRef="#ctx0" brushRef="#br0" timeOffset="-105014.37">23663 4441 680 0,'0'0'58'15,"0"0"-58"-15,0 0-35 16,0 0-5-16,0 0 40 0,-11 105-87 15,11-64-36 1,31-7-225-16</inkml:trace>
  <inkml:trace contextRef="#ctx0" brushRef="#br0" timeOffset="-104349.95">23910 4655 298 0,'0'0'121'0,"0"0"33"15,0 0-38-15,-100 62-104 16,78-36-5-16,7 5-4 16,5-3-3-16,10-2 1 15,0 1-1-15,30-8 4 0,20-11-4 16,16-8-10 0,13-5 6-16,-1-19 3 0,-9-5 1 15,-19-3 6-15,-20 8 23 16,-17 2 44-16,-13 8-10 15,-4 4-32-15,-19 8-31 16,-8 2-6-16,1 1-16 16,5 13 18-16,10 2-1 15,7-4-9-15,4 2 8 16,4-3 3-16,0-2-3 16,1 0-2-16,15-5 8 15,3-4 1-15,9 0 6 16,0-10-2-16,1-10-2 15,-7 3 12-15,-8 0-2 0,-1 5-5 16,-10 5-5-16,-2 5 2 16,-1 2-5-16,0 0-1 15,0 0-16-15,0 7-15 16,0 7-4-16,3 3 36 16,9 2-8-16,6-2 1 15,2-5-21-15,0-4-7 16,3-8 22-16,1 0-9 15,5-19 22-15,6-12 13 16,1-6 6-16,-7-7-18 16,-6-2-2-16,-17 0 4 15,-6 3 2-15,0-1 3 16,-12 5 31-16,-2 8 30 0,4 6 13 16,0 11-32-16,4 6-4 15,3 8-46-15,0 2-4 16,0 21-60-16,3 18 54 15,0 15 9-15,0 10-3 16,10 6-8-16,11 3-19 16,0-3-40-16,-2-6-63 15,4-18-214-15</inkml:trace>
  <inkml:trace contextRef="#ctx0" brushRef="#br0" timeOffset="-104174.21">24638 4759 964 0,'0'0'0'0,"0"0"-73"15,0 0 10-15,0 0 52 16,0 0 3-16,0 0 4 16,19 15 7-16,-11-9-6 15,0-1-178-15,-5-5-443 16</inkml:trace>
  <inkml:trace contextRef="#ctx0" brushRef="#br0" timeOffset="-68551.84">13065 5096 295 0,'0'0'112'0,"0"0"5"16,0 0 4-16,0 0-64 15,0 0-6-15,0 0-25 16,0 0 5-16,16-57 7 16,-16 52 12-16,0 0-12 15,0 2-22-15,0-1-5 16,0-1 4-16,-1 0 2 0,-5 1-15 15,-5-1-2-15,-8 2-3 16,-9 3-1-16,-8 0-19 16,-3 13 3-16,5 10 1 15,7 2-1-15,9 6 11 16,12 3-12-16,6 6-5 16,0 2 0-16,19-1 10 15,6-6-1-15,9-9-3 16,0-9-1-16,-6-8 17 15,-5 1 4-15,-7-6 0 16,-8 5-2-16,-7 1-3 16,-1 6 1-16,-4 5 4 15,-22 7 5-15,-3 5 8 16,-6-2-7-16,5-6-3 16,7-6 0-16,6-9-1 0,7-8 1 15,5-2 27-15,2 0 20 16,3-7-20-16,0-17-24 15,16-12-6-15,19-7-16 16,11-6 12-16,8 0-1 16,1 0-8-16,-1 2-4 15,-8 2 1-15,-9 5-8 16,-11 4 18-16,-13 9 6 16,-10 6 5-16,-3 7 14 15,0 5 12-15,-5 2-17 0,1 7 9 16,-2 0-2-1,2 9-21-15,1 19-6 0,-3 13 5 16,3 9 0-16,1 6 1 16,2 0 0-16,0-8 1 15,8-4 2-15,8-10-3 16,-4-7-6-16,-3-9-25 16,-6-8-55-16,-3-10-49 15,0-2-256-15</inkml:trace>
  <inkml:trace contextRef="#ctx0" brushRef="#br0" timeOffset="-68382.02">13069 5246 398 0,'0'0'252'16,"0"0"-83"-16,0 0-117 0,0 0-52 16,0 0-28-1,0 0 21-15,71-13 0 0,-22 17 0 16,7-1 6-16,7-2-25 15,1 1-58-15,-3-2-58 16,-11 0-144-16</inkml:trace>
  <inkml:trace contextRef="#ctx0" brushRef="#br0" timeOffset="-67620.05">13417 5392 311 0,'0'0'67'0,"0"0"18"15,0 0-20-15,0 0 8 16,0 0 1-16,82 0-17 16,-55-17-5-16,0-2-22 15,3-3-6-15,-10 1 1 16,-9 2 2-16,-8 2 30 16,-3 1-33-16,0 2-21 15,-11 4-3-15,-2 3-4 16,3 6 0-16,3 1-12 15,5 3-15-15,2 17 9 16,0 4 5-16,12 5 14 16,11 4 1-16,12-5 2 15,4-5-1-15,5-9 1 0,1-8 0 16,-2-6 0 0,1-5 0-16,-6-16 0 0,-3-6-6 15,-10 0-7-15,-12-2 8 16,-13 8 5-16,0-1 9 15,-19 3-7-15,-8 5 2 16,3 6 10-16,9 5-4 16,5 3-10-16,7 17-3 15,3 17-2-15,0 15 4 16,0 7 2-16,16 11 0 16,13 8 0-16,2-1 7 15,-1 1-8-15,-8-6 1 16,-11-9 0-16,-5-13 2 15,-5-17-3-15,-1-19-2 0,0-11-21 16,0-25 23 0,0-19-19-16,-7-15-116 0,-11-8 35 15,-5-2 30-15,-5-2 70 16,0 3 19-16,5 3 50 16,11 6 25-16,12 9-46 15,9 9-47-15,21 10 5 16,5 10-6-16,0 13 5 15,4 8 2-15,-3 0-7 16,1 17-2-16,-2 12 2 16,-7 5 2-16,-9 0-2 15,-10-5 0-15,-7-5 1 16,-2-7 2-16,-5-3-2 16,-23 1 4-16,-13 1 13 15,-9 0-7-15,-7-7-6 0,7-4-5 16,14-5-11-16,18 0 2 15,18-3 2-15,24-10-107 16,23-1-133-16,11-3-100 16</inkml:trace>
  <inkml:trace contextRef="#ctx0" brushRef="#br0" timeOffset="-67037.2">14452 5254 333 0,'0'0'158'0,"0"0"-11"15,0 0-63-15,0 0 7 16,0 0-61-16,0 0-16 16,11-61-1-16,-4 53 18 15,8 2-5-15,2 1-25 16,8 1-1-16,0 1-1 16,-1 3 1-16,-4 0-14 0,-6 0-29 15,-3 3-15-15,-7 9-43 16,-4 2-33-16,-4 6 15 15,-23 1 68-15,-3-1 16 16,3-8 23-16,7-5 12 16,12-3 83-16,7-4 29 15,1 0 32-15,0 1-60 16,0 6-54-16,11 5-29 16,4 6 6-16,6 6-1 15,1 3-4-15,-2-1-1 16,-1 0 3-16,-8-6-2 15,-4-3-1-15,-7-3-1 0,0-2-1 16,-9-1 1-16,-16 2-7 16,-9-3 6-16,-8 0-7 15,0-7 8-15,5-3 0 16,13 0 1-16,7 0 22 16,13-3-5-16,4-7 2 15,12-4-20-15,25-6-130 16,16-11-168-16</inkml:trace>
  <inkml:trace contextRef="#ctx0" brushRef="#br0" timeOffset="-66853.98">14718 5233 763 0,'0'0'148'16,"0"0"-72"-16,0 0-42 15,0 0-34-15,0 0-30 16,0 0-28-16,38 48 26 16,-6-25-91-16,-4-9-210 15</inkml:trace>
  <inkml:trace contextRef="#ctx0" brushRef="#br0" timeOffset="-66669.36">14745 5585 852 0,'0'0'96'0,"0"0"-31"15,0 0-54-15,0 0-11 16,0 0 0-16,0 0-10 16,0 1-44-16,17-1 3 15,3-2-50-15,-4-15-255 16</inkml:trace>
  <inkml:trace contextRef="#ctx0" brushRef="#br0" timeOffset="-56511.93">15405 4981 222 0,'0'0'61'16,"0"0"-2"-16,0 0-4 15,0 0 22-15,0 0-23 16,0 0 38-16,0 0 6 16,0 0-3-16,29-32-34 15,-29 28-28-15,0 1-3 16,0-2-15-16,0 1 1 16,0 1-16-16,0 3 1 15,0-5 2-15,0 3 2 0,0-1-5 16,-11 2 0-1,-16 1-7-15,-22 1 4 0,-14 24-4 16,-5 8-1-16,2 9 5 16,17 5 1-16,17 4-9 15,16 2 1-15,16 3 5 16,0-3-3-16,26-6 6 16,15-8-7-16,12-16 6 15,12-13-6-15,13-10 9 16,13-7 0-16,3-19-8 15,-2-5-52-15,-14 0-155 16,-28 1-328-16</inkml:trace>
  <inkml:trace contextRef="#ctx0" brushRef="#br0" timeOffset="-55281.47">15639 5138 486 0,'0'0'198'16,"0"0"-61"-16,0 0-115 16,0 0 25-16,0 0-37 15,0 0-10-15,-1 10-12 0,1 27 10 16,0 8 4-16,4 5-1 15,1-5-1-15,1-4 2 16,0-12-1-16,-1-5 3 16,0-14-4-16,-3-3 0 15,-1-7 3-15,-1 0 5 16,0 0 10-16,0-8 28 16,0-11-46-16,0-5-18 15,0-3-13-15,0 0-27 16,-3-1 30-16,3-1 5 15,0 0-22-15,24 0-23 16,9 4 4-16,1 1 20 16,1 5 41-16,2 2 3 0,0 2 3 15,3 6-3-15,-2 1 3 16,-7 5-2-16,-7 3-1 16,-8 0 0-16,-9 0 0 15,-7 13-4-15,0 4 4 16,-7 5 8-16,-13 1 5 15,0 5 12-15,-1 0-18 16,7-5-4-16,5-2 0 16,5-4-1-16,4-5-2 15,0-5-3-15,4-7-6 16,13 0 9-16,5-16 0 16,1-4 12-16,-2-4-2 15,-5 5-1-15,-8 2 26 0,-6 5 21 16,0 4-11-1,-2 4-24-15,0 4-11 0,0 0-10 16,0 17-35-16,0 6 32 16,0 2 2-16,0 2-1 15,8-1-4-15,14 0-2 16,6-5 3-16,4-7 3 16,-1-14-11-16,2 0-3 15,1-20 16-15,1-13 0 16,-3-6-21-16,-5 2-32 15,-10 3-11-15,-7 10 61 16,-7 7 3-16,-3 7 67 16,0 7 11-16,2 3-32 15,-1 0-46-15,1 16-12 0,-2 9 12 16,2 10 1-16,1 7 28 16,4 2-24-16,0-2 3 15,0-9-1-15,-5-10-5 16,-1-9 2-16,-1-9-3 15,3-2 2-15,-2-3-3 16,6-7 0-16,8-17-15 16,2-8-110-16,2-5 94 15,1-3 31-15,2-4 29 16,2-2 0-16,5-1 2 16,-1 4 25-16,-1 5-19 15,0 7-11-15,-5 9-6 16,-2 8-13-16,-10 8-4 0,-4 6-3 15,0 0-2-15,-2 9-3 16,-2 19-4-16,-2 13 9 16,0 9 0-16,-15 4 1 15,0-1-1-15,5-5 2 16,7-9-2-16,3-12 1 16,0-13-1-16,0-8 0 15,0-6 0-15,0 0 11 16,15-23 30-16,3-7-41 15,4-9-5-15,-1 3-1 16,-3 6 3-16,-3 10-4 16,-5 11-5-16,-1 4 10 0,1 5-4 15,1 0 2-15,0 13-13 16,3 10 8-16,5 5 9 16,4 5 0-16,7 1-3 15,3-1 1-15,7-8-55 16,3-11-92-16,5-14-88 15</inkml:trace>
  <inkml:trace contextRef="#ctx0" brushRef="#br0" timeOffset="-54882.47">17348 5160 741 0,'0'0'167'0,"0"0"-133"16,0 0-34-16,-34 89-4 15,18-33 4-15,3 5 1 16,5-3 0-16,7-10 1 16,1-14-2-16,0-15-1 15,0-13-9-15,0-6 1 16,9-17 9-16,11-19 0 16,6-16-131-16,-2-4 58 15,-9 0 34-15,-11-1 35 16,-2 4 4-16,2 6 62 15,4 8-3-15,5 8-36 16,-2 10 8-16,-2 11 1 16,-2 8-30-16,0 2-2 15,2 13-6-15,2 16-2 0,2 13 8 16,-1 5 2-16,0 1 1 16,3-1 1-16,0-7-1 15,-2-5-1-15,-2-7-2 16,-2-8-2-16,-6-6-38 15,-3-8-83-15,0-6-94 16</inkml:trace>
  <inkml:trace contextRef="#ctx0" brushRef="#br0" timeOffset="-54416.19">17294 5279 635 0,'0'0'84'0,"0"0"-25"0,0 0-54 16,0 0-2-16,110-27 12 15,-77 21 5 1,-1 0 9-16,-3-2 2 0,-1 3-7 16,-2 1-16-16,-7 2-6 15,-6 2-4-15,-5 0 1 16,-5 0-41-16,-3 4-23 16,0 9-21-16,0 3 69 15,-6-1 17-15,-2 0 2 16,0 1-2-16,4 2 0 15,4 2 2-15,0 3 1 16,15-4-2-16,17-7 3 16,10-12-2-16,8 0 7 15,0-12-3-15,-3-13-5 16,-5-10 4-16,-6-2-5 0,-11-3-6 16,-8 2-1-16,-17 4-7 15,0 4 7-15,-18 4 7 16,-2 6 15-16,3 7 89 15,10 9-13-15,4 4-54 16,0 3-37-16,0 20-15 16,-2 14 9-16,2 10 5 15,3 5 0-15,0-1 1 16,0-3 0-16,8-4-5 16,1-10-7-16,1-12-7 15,1-8-35-15,1-14-56 16,2-5-52-16</inkml:trace>
  <inkml:trace contextRef="#ctx0" brushRef="#br0" timeOffset="-54252.69">17892 5240 194 0,'0'0'552'16,"0"0"-424"-16,0 0-128 15,0 0-5-15,0 0 5 16,0 0 0-16,100-7 0 15,-41 7-13-15,7-4-24 16,4-12-78-16,-6-3-98 16</inkml:trace>
  <inkml:trace contextRef="#ctx0" brushRef="#br0" timeOffset="-54012.58">18481 5037 532 0,'0'0'184'0,"0"0"-16"15,0 0-104-15,0 0-4 16,0 0-60-16,0 0-16 16,0 48 9-16,0 2 7 15,9 8 0-15,1 3 0 16,4-7 0-16,4-6 0 16,-1-14 2-16,-6-12-2 15,-5-10-5-15,-4-8-6 0,-1-4-13 16,2 0 15-16,2-16-11 15,-5-10-219-15,0-11-239 16</inkml:trace>
  <inkml:trace contextRef="#ctx0" brushRef="#br0" timeOffset="-53812.64">18432 5000 594 0,'0'0'135'0,"0"0"-85"16,0 0-21-16,0 0-11 15,77-78-11-15,-54 70 6 16,-2 2 6-16,3 0 8 16,-1 2-18-16,4 2-8 0,-1 2-1 15,0 0-1-15,-6 12-8 16,-4 10-45-16,-8 5-42 16,-8 8-40-16,0 2-111 15</inkml:trace>
  <inkml:trace contextRef="#ctx0" brushRef="#br0" timeOffset="-53610.38">18357 5424 630 0,'0'0'79'0,"0"0"-79"16,0 0-9-16,0 0 9 0,0 0 8 15,0 0 17 1,82 1 56-16,-34-5-38 0,10-8-27 15,5-2-16-15,-2 2-1 16,-4-1-21-16,-14 4-89 16,-12-3-75-16,-10 1-297 15</inkml:trace>
  <inkml:trace contextRef="#ctx0" brushRef="#br0" timeOffset="-53442.26">18966 5352 903 0,'0'0'103'0,"0"0"-63"0,0 0-12 16,0 0-28-1,0 0-2-15,0 0-25 0,0-3-2 16,0 3-20-16,-8 9-68 16,1-8-136-16</inkml:trace>
  <inkml:trace contextRef="#ctx0" brushRef="#br0" timeOffset="-52565.66">19379 5352 538 0,'0'0'178'0,"0"0"-42"16,0 0-78-16,0 0-51 16,0 0-7-16,0 0-21 15,0-14-9-15,0 14 16 16,0 0-3-16,1 3-35 16,11 2-88-16,9-5-90 15</inkml:trace>
  <inkml:trace contextRef="#ctx0" brushRef="#br0" timeOffset="-52384.27">19835 5314 621 0,'0'0'137'16,"0"0"-41"-16,0 0-38 15,0 0-33-15,0 0-25 16,0 0-82-16,-14 6-8 15,5 12-11-15,-2-7-185 16</inkml:trace>
  <inkml:trace contextRef="#ctx0" brushRef="#br0" timeOffset="-50303.19">16779 11669 237 0,'0'0'140'15,"0"0"-39"-15,0 0-14 16,-9-79-22-16,5 64-10 16,4 2-4-16,0 2-25 15,0-1 20-15,0 2-17 0,-2 1 5 16,-1 3 4-16,0 2-10 16,-1 4-8-16,-1 0-17 15,-8 16-3-15,-14 29-13 16,-19 21 13-16,-15 20 2 15,-10 9-2-15,3 0 2 16,4-7 0-16,11-9-2 16,13-11 0-16,8-12-11 15,10-9-16-15,5-13-7 16,9-14 0-16,7-8 1 0,1-12-60 16,9-4-61-1,12-26-263-15</inkml:trace>
  <inkml:trace contextRef="#ctx0" brushRef="#br0" timeOffset="-49071.42">16924 11986 377 0,'0'0'119'16,"0"0"13"-16,0 0-46 16,0 0-25-16,0 0-26 15,34-75-8-15,-28 69-14 16,4 2-2-16,7 3-11 16,8 1 0-16,5 0-1 15,3 9 0-15,1 10-3 16,-7 0 4-16,-5 4 0 15,-10 1-4-15,-9 7-2 16,-3 3 3-16,-16 8 3 16,-17 5 2-16,-13 2 0 0,-4 1 3 15,-2-4-5 1,3-10-6-16,7-9-6 0,8-7 8 16,7-5 4-16,10-9 0 15,7 0 0-15,7-4 0 16,3-2 0-16,0 0-10 15,11 0 5-15,11 0 2 16,11 0 3-16,6-5 5 16,5-3-3-16,5-1-2 15,6-1 0-15,1 0 0 16,-1-2 2-16,-5 2-2 16,-12 2 1-16,-12 2 0 0,-16 4 2 15,-8-1 10 1,-2 3 40-16,0 0-24 0,-2 0-19 15,-12 0-10-15,-5 0-4 16,0 7 2-16,3 3-3 16,2 5-2-16,7 0-32 15,4 4-8-15,3-2-69 16,0-5-96-16,0-3-269 16</inkml:trace>
  <inkml:trace contextRef="#ctx0" brushRef="#br0" timeOffset="-43720.44">17465 12378 17 0,'0'0'31'0,"0"0"-31"16</inkml:trace>
  <inkml:trace contextRef="#ctx0" brushRef="#br0" timeOffset="-43614.5">17465 12378 57 0,'0'-36'53'0,"-10"36"-34"16,1 0-19-16,3 0-18 16,3 0-34-16</inkml:trace>
  <inkml:trace contextRef="#ctx0" brushRef="#br0" timeOffset="-43192.33">17438 12342 10 0,'0'0'76'0,"0"0"-1"15,0 0 11-15,0 0-40 16,0 0-32-16,0 0-10 15,36-23-3-15,-32 20 0 16,0 0 1-16,-1 2-2 16,-3-6 28-16,4 2 4 15,0-2 1-15,4-6 4 16,4-1 9-16,6-1-1 16,3-1-15-16,0-3-6 0,-1 4 7 15,-3 3-8 1,-5 3 19-16,-8 4 11 0,-2 3-4 15,-2 1-18-15,0 1-10 16,0 0-15-16,0 0-6 16,0 0-6-16,-11 8-17 15,-13 13 16-15,-7 6 7 16,-3 10-2-16,-7 8 2 16,-2 8-3-16,1 3 2 15,2 0 0-15,8-8 1 16,9-7 0-16,10-15 0 15,7-11 0-15,6-10-3 0,0-5 3 16,0 0 1 0,0 0 11-16,6-17-1 0,14-5-11 15,1-2-60-15,-1-2-55 16,-7 6-5-16,-8 1-38 16</inkml:trace>
  <inkml:trace contextRef="#ctx0" brushRef="#br0" timeOffset="-42889.68">17335 12206 554 0,'0'0'47'0,"0"0"24"16,0 0-56-1,0 0-15-15,0 0-1 0,0 0 1 16,0 0 20-16,50 65 4 16,-33-34 2-16,-1 4 2 15,4 3-15-15,0 1-7 16,-4-2-1-16,-1 1-3 16,-1-6 4-16,-5 0-4 15,-2-5-1-15,-4-4 0 16,-2-3 1-16,-1-1-2 15,0-5-42-15,0-8-103 16,0-6-227-16</inkml:trace>
  <inkml:trace contextRef="#ctx0" brushRef="#br0" timeOffset="-42714.74">17601 12498 674 0,'0'0'124'15,"0"0"-30"-15,0 0-54 16,0 0-40-16,0 0-4 16,0 0-49-16,-9-1 22 15,12 16-63-15,0-6-105 16,-3-9-334-16</inkml:trace>
  <inkml:trace contextRef="#ctx0" brushRef="#br0" timeOffset="-35063.07">20802 5294 54 0,'0'0'0'0,"0"0"-54"15</inkml:trace>
  <inkml:trace contextRef="#ctx0" brushRef="#br0" timeOffset="-34400.75">20778 5697 155 0,'0'0'130'15,"0"0"-18"-15,0 0-29 16,0 0-31-16,0 0-28 0,0 0-6 16,-22-60 5-1,22 50-2-15,0-2 21 0,0 0-7 16,0 0 7-16,0 0 1 16,0 3-13-16,0-2 11 15,0 0-9-15,0 3-12 16,0 2-5-16,0 2-2 15,0 2-6-15,0 2 11 16,0 0-18-16,0 0-4 16,0 7-7-16,0 15-10 15,0 9 20-15,-5 5 0 16,-1 6-2-16,0 2-6 16,-3 0-13-16,0-2-8 0,2-5-15 15,-6-6-26 1,3-7-32-16,0-12-82 0,5-12-243 15</inkml:trace>
  <inkml:trace contextRef="#ctx0" brushRef="#br0" timeOffset="-34035.4">20894 5525 573 0,'0'0'100'0,"0"0"-16"15,0 0-41-15,0 0-19 0,0 0-18 16,96-53-6-16,-76 63-2 16,2 11 2-16,3 7-1 15,-6 5-17 1,-10-1-30-16,-9-1-18 0,0-2 24 16,-9-6 19-16,-8-5 2 15,0-6 7-15,2-5 12 16,6-6 2-16,3-1 20 15,0 0 45-15,2 0-2 16,4 0 10-16,0-2-28 16,0-4-16-16,10-1-29 15,18-3-5-15,11 0-13 16,6 2 10-16,1 4-3 16,-1 2-14-16,-8 2-46 15,-7 0-19-15,-13 2-28 0,-14 6-166 16</inkml:trace>
  <inkml:trace contextRef="#ctx0" brushRef="#br0" timeOffset="-33751.58">20845 6021 628 0,'0'0'192'16,"0"0"-92"-16,0 0-46 15,0 0-26-15,0 0-28 16,0 0-12-16,0-26-10 16,2 52 22-16,-2 8 0 15,0 7-1-15,0 6-15 16,0 3-14-16,0-2-12 15,0-4 1-15,7-8-71 16,8-14-58-16,7-17-145 16</inkml:trace>
  <inkml:trace contextRef="#ctx0" brushRef="#br0" timeOffset="-33370.2">21121 6018 583 0,'0'0'58'0,"0"0"-3"16,0 0-48-16,0 0 6 15,0 0 4-15,0 0-9 16,85 3-2-16,-63 9 5 16,-2 3-9-16,-2 7-2 15,-6 1 0-15,-4 5 0 16,-8 3-20-16,0 2-31 15,-13-3 3-15,-12-4-26 16,-1-8-1-16,3-6 32 16,3-8 43-16,10-2 64 0,4-2 59 15,3 0-4-15,3 0-71 16,0 0-48-16,6 0-9 16,22 0-13-16,15-6 19 15,14-8-28-15,12-5 24 16,8-2 5-16,1 2-10 15,-4-3-32-15,-14 7-29 16,-21 5-26-16,-27 10-77 16</inkml:trace>
  <inkml:trace contextRef="#ctx0" brushRef="#br0" timeOffset="-32934.52">21075 6628 394 0,'0'0'165'0,"0"0"23"16,0 0-97-16,0 0-28 15,0 0-24-15,0 0-39 16,-5-46-7-16,4 63-19 16,-3 13 25-16,-4 8 1 15,-1 8 2-15,-3 4-2 16,3 1-24-16,2 0-23 16,4-4-50-16,3-9-23 0,0-18-80 15</inkml:trace>
  <inkml:trace contextRef="#ctx0" brushRef="#br0" timeOffset="-32553.48">21276 6585 522 0,'0'0'57'0,"0"0"57"16,0 0-86-16,0 0-10 15,0 0 24-15,0 0 1 16,88-10-40-16,-68 27-1 0,0 6-2 16,-3 5 2-16,-1 5-2 15,-7 2 0-15,-7 1-37 16,-2 1-17-16,-4-3-56 16,-13-2 53-16,-1-7-61 15,-3-8 9-15,2-9 39 16,4-8 70-16,4 0 52 15,1-8 148-15,4-2 3 16,3-2-70-16,3 3-84 16,0 3-35-16,24-3-14 15,18 1-22-15,16-3 6 16,14-2-2-16,9-4-55 16,9-3-75-16,-2-8-117 15</inkml:trace>
  <inkml:trace contextRef="#ctx0" brushRef="#br0" timeOffset="-31636.41">20599 5414 656 0,'0'0'75'15,"0"0"-33"-15,0 0-29 16,-109 28-12-16,78 11-1 15,1 8 0-15,3 16-1 0,5 9 1 16,14 6 2 0,8-3-2-16,3-14-21 0,24-16-31 15,7-17 10-15,7-10 0 16,1-8 22-16,-4-5-11 16,-10-1 25-16,-9 1 5 15,-9 4-2-15,-9 8 2 16,-1 7-1-16,-8 10 1 15,-15 6 1-15,-2 7 0 16,4 5 4-16,6-1 12 16,5 4-9-16,7-2 8 15,3-5 6-15,0-6-16 16,0-6-1-16,13-10-1 16,2-5-1-16,6-5 0 15,-3-5 1-15,-4-3 0 0,-4-2-1 16,-7 3-4-16,-3 5 4 15,0 10 16-15,0 12 4 16,-8 13-8-16,0 11 5 16,5 9-12-16,3 6-2 15,0-2-1-15,14-6-1 16,2-14-3-16,0-13-5 16,3-14-10-16,-6-9 1 15,-1-7 9-15,-6-10-22 16,2 0-20-16,2 0-31 15,6-10-172-15</inkml:trace>
  <inkml:trace contextRef="#ctx0" brushRef="#br0" timeOffset="-30772.53">21573 5501 357 0,'0'0'130'0,"0"0"14"15,0 0-94-15,0 0 2 16,71-76-43-16,-51 72-7 15,-1 4-1-15,-2 0-2 16,1 15-1-16,-6 10 0 16,-4 8-6-16,-8 7-21 15,0 5-12-15,-14 5-25 16,-9-1-2-16,1 2 6 16,-2-8 2-16,0-2 33 15,4-9 23-15,0-3 4 0,2-5 19 16,9-2 37-16,3 0-10 15,6-1-7-15,0 4 2 16,1 4-16-16,19 4-6 16,12 1-10-16,7 2 4 15,3-2-5-15,-6-3-1 16,-7-3-2-16,-10-1-4 16,-10-1 0-16,-5-1-1 15,-4 3 0-15,0 3 2 16,-9 3-1-16,-7 2 2 0,1 3-1 15,0 2-1 1,3 4 4-16,2 0-1 0,1 3-1 16,6 0-1-16,3-1-2 15,0 0 5-15,0-2-4 16,10-4 1-16,4-3 0 16,3-6 0-16,0-1-2 15,4-3-22-15,0-3-39 16,-6 0-49-16,-5-2-158 15</inkml:trace>
  <inkml:trace contextRef="#ctx0" brushRef="#br0" timeOffset="-30633.1">21829 7171 657 0,'0'0'170'16,"0"0"-64"-16,0 0-38 15,0 0-30-15,0 0-23 16,0 0-15-16,0-30-22 0,0 30-50 15,0 5-19-15,2 6-85 16,-2-5-167-16</inkml:trace>
  <inkml:trace contextRef="#ctx0" brushRef="#br0" timeOffset="8908.11">18613 9115 394 0,'0'0'119'16,"0"0"33"-1,0 0-103-15,0 0 20 0,0 0-16 16,0 0-12-16,0 0-13 16,0 0 0-16,10-73-2 15,-10 70-11-15,0-2-3 16,0 3-3-16,0 2-8 16,0 0-1-16,-11 0-3 15,-16 4-15-15,-19 13-12 16,-9 9 12-16,7 4 8 15,12-1 0-15,22 2 2 16,14 4-23-16,0 5 16 16,17 1 12-16,2 1-4 15,6-5-18-15,2-7 4 16,-1-6 0-16,1-7 20 16,-10-4-1-16,-4-1 4 0,-10 3-4 15,-3 2 2-15,0 3 0 16,-22 3 0-16,-8 6 0 15,-4-6-1-15,-1 0-2 16,5-7 1-16,7-3 2 16,9-8 0-16,4-1 0 15,10-4 2-15,0 0 4 16,16-11-6-16,20-14-78 16,13-6 25-16,14-10 29 15,1-3 17-15,-1-4-14 16,1-1 3-16,-9-4 18 0,-15 0 1 15,-11 3 16-15,-12 5 40 16,-12 4 19-16,-5 8 0 16,0 6-20-16,-9 8-7 15,-3 6-13-15,7 7 1 16,4 6-18-16,1 0-19 16,0 16-14-16,0 20-4 15,0 21 18-15,5 12 0 16,1 4 1-16,1-5-1 15,2-7 0-15,-3-9-15 16,-3-11-19-16,-2-9-10 16,-1-3-14-16,-3-10-52 15,-17-12-131-15</inkml:trace>
  <inkml:trace contextRef="#ctx0" brushRef="#br0" timeOffset="9088.73">18620 9403 669 0,'0'0'64'0,"0"0"-60"15,0 0-4-15,0 0 1 16,100 8 6-16,-61-5 4 16,6-3-4-16,9 0-7 15,6 0 0-15,-1 0-159 16,-6 0-342-16</inkml:trace>
  <inkml:trace contextRef="#ctx0" brushRef="#br0" timeOffset="9840.06">19065 9501 572 0,'0'0'30'0,"0"0"39"16,0 0 13-16,91-34-15 15,-65 19-41-15,1-6-11 16,-1 1 2-16,2-8-3 16,-5 1-5-16,-6-2-7 15,-7 1 2-15,-10 3 0 16,0 3 6-16,-21 8-5 16,-1 6-5-16,1 8-7 0,5 2-1 15,8 23-9-15,4 6 0 16,4 5 10-16,0 1 1 15,22 1 6-15,18-1-2 16,11-4 1-16,11-6 1 16,7-8 0-16,-5-14-7 15,-7-5-14-15,-9-6-3 16,-8-16 15-16,-13-3-4 16,-9-2 9-16,-15 3 4 15,-3 0 2-15,-8 0 2 16,-17 7 18-16,-2 7 12 15,5 8-25-15,7 2-7 0,6 19-2 16,3 17-6-16,5 13 6 16,1 14 2-16,0 12 2 15,18 9 3-15,1-2 2 16,-1-5-6-16,-5-9 0 16,-5-13-1-16,-4-17-1 15,-4-16 0-15,0-12 0 16,0-10 2-16,0-13 16 15,0-21-15-15,0-14-4 16,-4-10-13-16,-2 0-1 16,0-3 7-16,-2 1-3 15,2 1 8-15,4 3-31 0,2 9 4 16,0 8 14-16,13 10 15 16,4 12 2-16,3 10 24 15,0 7-18-15,3 7-8 16,1 20-4-16,-3 11 3 15,-8 3-2-15,-8 0 3 16,-5-4 0-16,0-6 3 16,-15-7-3-16,-7-7-6 15,-11-4-2-15,-6-9 8 16,-10-4 0-16,-5 0 0 16,8-2 0-16,7-8 0 15,20 0 0-15,19 0-16 16,3-1-90-16,28-6-251 15</inkml:trace>
  <inkml:trace contextRef="#ctx0" brushRef="#br0" timeOffset="10419.93">20079 9307 665 0,'0'0'181'15,"0"0"-155"-15,0 0-26 16,0 0 0-16,0 0 0 16,0 107 0-16,0-66 0 15,-2 0 2-15,-1 0-2 16,3-5-11-16,0-11-49 0,3-9-24 15,14-15 16-15,11-1 55 16,3-27 12-16,8-8 2 16,-3-6-1-16,-8 1 44 15,-8 3 35-15,-9 5-23 16,-6 10-10-16,-5 8 6 16,0 8-17-16,0 6-33 15,0 3-2-15,0 21-27 16,-6 11 27-16,-3 11 0 15,3 3 0-15,3 6 0 16,3-4 0-16,-2-1 0 16,1-6-25-16,-4-9-15 15,2-8-16-15,3-10-59 0,0-15-66 16,0-2-276 0</inkml:trace>
  <inkml:trace contextRef="#ctx0" brushRef="#br0" timeOffset="10598.23">20596 9317 836 0,'0'0'88'0,"0"0"-60"16,0 0-28-16,0 0-27 15,0 0-28-15,0 0 44 0,0 52-40 16,-6-22-71-16,-9-3-172 15</inkml:trace>
  <inkml:trace contextRef="#ctx0" brushRef="#br0" timeOffset="10771.16">20538 9782 594 0,'0'0'59'15,"0"0"-55"-15,0 0 16 16,0 0 79-16,0 0-75 16,0 0-24-16,0 7-145 15,0-7-316-15</inkml:trace>
  <inkml:trace contextRef="#ctx0" brushRef="#br0" timeOffset="14969.96">21205 9227 362 0,'0'0'105'15,"0"0"35"-15,0-79-41 16,0 62-16-16,0 3-27 16,0 6-7-16,0 3-16 15,0 5 6-15,0 0-36 16,0 0-3-16,0 7-12 16,-3 22-10-16,-12 19 16 15,-9 16 6-15,-13 13 0 16,-4 2 3-16,-2-3-3 0,1-11 1 15,11-13-1-15,10-17-1 16,9-17 0-16,6-9 1 16,5-9 0-16,1 0 2 15,0-14 17-15,0-18-15 16,0-12-4-16,3-9-9 16,7 2-6-16,9-4-8 15,7 8-18-15,5 2-6 16,5 2-9-16,1 5 10 15,-5 8 23-15,-5 9 23 16,-8 13 4-16,-7 8 11 16,1 7-15-16,-2 19-4 15,-3 11 0-15,1 5 0 0,-4 3 4 16,-5-2 1 0,0 0 1-16,0-3 0 0,-9 1-2 15,-9-3-4-15,-6-1-23 16,-2-11-68-16,-1-12-79 15</inkml:trace>
  <inkml:trace contextRef="#ctx0" brushRef="#br0" timeOffset="15149.54">20984 9472 556 0,'0'0'14'0,"0"0"1"0,0 0 14 16,0 0-2-1,81-3-20-15,-54 3-4 0,8 3-1 16,1-3-2-16,3 0-3 16,2 0-81-16,0-14-99 15</inkml:trace>
  <inkml:trace contextRef="#ctx0" brushRef="#br0" timeOffset="15316.35">21520 9422 402 0,'0'0'28'0,"0"0"-26"16,0 0 5-16,0 0-4 0,0 0-3 16,115-16-66-16,-67-5-201 15</inkml:trace>
  <inkml:trace contextRef="#ctx0" brushRef="#br0" timeOffset="15665.36">22025 9069 519 0,'0'0'174'16,"0"0"-25"-16,0 0-122 16,0 0-27-16,0 0-26 15,0 0 25-15,6 27-2 16,-1-5 3-16,3-3 0 0,0-2 1 15,1-7-1-15,-4-5 0 16,2-2-2-16,-6-3 2 16,1 0 8-16,-2-6 9 15,0-6-7-15,0-2-10 16,-3 3 6-16,-8 8-6 16,1 3-1-16,-6 12-8 15,3 16-9-15,0 10 10 16,1 7 4-16,9 2 1 15,3 3-2-15,0-2 5 16,15-2 0-16,1-7 0 16,2-7-22-16,4-12-37 15,10-16-20-15,7-4-25 16,3-20-213-16</inkml:trace>
  <inkml:trace contextRef="#ctx0" brushRef="#br0" timeOffset="15816.53">22317 9363 553 0,'0'0'57'16,"0"0"-57"-16,0 0-9 15,0 0 9-15,0 0 5 16,0 0-1-16,83 36-4 16,-37-36-3-16,9-5-92 15,-3-17-113-15</inkml:trace>
  <inkml:trace contextRef="#ctx0" brushRef="#br0" timeOffset="16047.81">22774 9135 449 0,'0'0'139'16,"0"0"52"-16,0 0-136 16,0 0-55-16,0 0-25 15,-23 86 24-15,11-32 1 16,-1 4 0-16,4-1 0 15,1 0 0-15,1-3 1 16,3-8 0-16,1-8 2 16,1-13-3-16,-2-11 0 15,4-11-52-15,0-3-30 16,7-23 34-16,16-20-276 0</inkml:trace>
  <inkml:trace contextRef="#ctx0" brushRef="#br0" timeOffset="16229.04">22745 9162 282 0,'0'0'37'16,"0"0"40"-16,0 0-41 15,0 0 25-15,0 0-36 16,0 0 12-16,103-52 0 16,-65 44-20-16,3 2-11 15,2-3-4-15,2 1-2 16,-6-1-9-16,-9 7-59 0,-11-1-56 15,-14 3-92-15</inkml:trace>
  <inkml:trace contextRef="#ctx0" brushRef="#br0" timeOffset="16432.26">22719 9397 225 0,'0'0'224'15,"0"0"-208"-15,0 0 37 16,0 0 28-16,0 0-24 16,0 0-28-16,26 0 23 15,-1 0-24-15,5-3-22 16,5 1-6-16,2 2-49 16,-1 0-103-16,-4 0-99 0</inkml:trace>
  <inkml:trace contextRef="#ctx0" brushRef="#br0" timeOffset="16597.62">23096 9390 488 0,'0'0'100'16,"0"0"-44"-16,0 0-42 16,0 0-14-16,0 0-10 15,0 0 4-15,45-4 0 16,-16-1-12-16,10-6-99 15,7-8-333-15</inkml:trace>
  <inkml:trace contextRef="#ctx0" brushRef="#br0" timeOffset="16992.35">23670 9019 758 0,'0'0'104'0,"0"0"-28"15,0 0-69-15,0 0-7 16,-100 59-18-16,54-5 8 16,3 8-1-16,4 2 6 15,11 0 1-15,5 2-7 16,10 1 5-16,6-7-11 0,7-10-26 16,17-20-45-1,30-20-19-15,18-10 47 0,7-27 14 16,-7-12 46-16,-16-2 23 15,-20 3 84-15,-21 9 83 16,-8 4-121-16,0 9-35 16,0 7-19-16,-10 6-15 15,-3 3-11-15,1 5-8 16,-1 17 2-16,1 9 14 16,2 5-2-16,1 6 4 15,-2 0-2-15,3-1-14 16,-2-4-18-16,3-6-13 0,5-6-20 15,2-9-70-15,5-15 28 16,11-1-241-16</inkml:trace>
  <inkml:trace contextRef="#ctx0" brushRef="#br0" timeOffset="17392.06">23548 9058 328 0,'0'0'0'0,"0"0"-5"0,0 0 1 16,0 0 4-1,0 0 5-15,0 0 30 0,83 7 1 16,-32-7-29-16,-2-3-7 16,-3-6-53-16,-4-4-148 15</inkml:trace>
  <inkml:trace contextRef="#ctx0" brushRef="#br0" timeOffset="17549.77">23736 9060 568 0,'0'0'0'15,"0"0"-22"-15,0 0-77 16,0 0 10-16,0 0-26 0,0 0-128 16</inkml:trace>
  <inkml:trace contextRef="#ctx0" brushRef="#br0" timeOffset="18779.78">16381 11296 14 0,'0'0'0'15,"0"0"-1"-15,0 0-12 16</inkml:trace>
  <inkml:trace contextRef="#ctx0" brushRef="#br0" timeOffset="18950.49">16555 11373 193 0,'0'0'77'0,"0"0"-40"16,0 0-7-16,0 0-15 15,0 0-7-15,0 0-8 16,0-4 0-16,0 4-15 16,-7 0-7-16,-3 0-1 15,-3 0-2-15,-3 0-75 16</inkml:trace>
  <inkml:trace contextRef="#ctx0" brushRef="#br0" timeOffset="23394.12">23797 9319 73 0,'0'0'15'16,"0"0"-15"-16,0 0-33 15</inkml:trace>
  <inkml:trace contextRef="#ctx0" brushRef="#br0" timeOffset="24939.78">23669 9174 148 0,'0'0'115'0,"0"0"-54"16,0 0 10-16,0 0 2 15,0 0-1-15,0 0-39 16,-20-57 5-16,18 49-7 15,0-2-4-15,-1 4 11 16,0 0-4-16,1 1 12 16,-2 1-17-16,4-1-16 15,0 2-5-15,-2 3 6 16,2 0-9-16,0 0-5 16,-1 0-6-16,1 15-36 15,-3 13 5-15,-3 11 34 16,-7 8 3-16,-4 5-3 0,-7 4 2 15,-6 5 1-15,-6 2 1 16,-2 1-1-16,1-3-1 16,2-10 1-16,10-12 0 15,7-12 3-15,8-10-3 16,5-8 0-16,5-7 0 16,0 1 1-16,0-3 4 15,0 0 15-15,2-8 31 16,15-17-45-16,7-3-6 15,1-5 0-15,3 1-4 16,-3-4 2-16,0 0-3 16,2-8-4-16,0 1 1 15,-2-6 8-15,-2 3 0 16,-2 0 0-16,-8 3 2 16,-3 1-1-16,-5 9 1 0,-5 4-1 15,0 9 1-15,0 6 3 16,0 7 2-16,0 6 1 15,0 1-5-15,0 0-3 16,0 7-27-16,0 20-27 16,-11 10 51-16,-8 10-1 15,-2 3 3-15,3 0 1 16,-1-4-1-16,10 1 1 16,0-3-1-16,3-4 1 15,2-4 0-15,1-6 0 16,1-6-9-16,2-10-27 15,0-5 7-15,0-6 26 0,0-2-18 16,0-1 21-16,0 0 8 16,0-11 35-16,0-11-42 15,0-2-1-15,0-8 0 16,5-4 11-16,1-1 20 16,2-2 20-16,3 2-10 15,1 1-31-15,3 3-7 16,1 3-3-16,2 3-1 15,-3 1-2-15,0 5-3 16,-8 5 6-16,-2 7 1 16,-5 4 0-16,0 5 5 15,0 0-4-15,0 0-2 16,0 8-13-16,0 17-36 0,-9 12 43 16,-7 8 6-16,-1 4 0 15,-1 0 0-15,-1 4-1 16,1-3 1-16,-1-1 0 15,4-6-10-15,1-6-5 16,1-5 7-16,1-4-9 16,3-8-10-16,5-3-9 15,0-5-27-15,3-8 14 16,1-4 24-16,0-4-4 16,8-23 25-16,9-9-44 15,2-8 46-15,-3-7 2 16,-4 1 73-16,1 0 13 0,-1 5-2 15,4 6-50-15,-4 6-22 16,1 5-10-16,-3 5-1 16,-4 1-1-16,-2 5 1 15,-2 3-1-15,-2 6 4 16,0 4 5-16,0 4 15 16,0 0-24-16,0 0-5 15,0 0-24-15,0 1-36 16,0 12 57-16,-5 7 6 15,-4 8 1-15,-7 9 0 16,-1 6 1-16,-4 10-1 16,-3 4 1-16,2 3 0 15,0-5 1-15,3-6-1 0,5-11-5 16,6-14-14 0,6-10-49-16,2-8 35 0,0-6 33 15,0-3 0-15,16-21 39 16,8-13-39-16,2-8 0 15,-5-3 7-15,-1-4 51 16,-4 2 7-16,-2 2-2 16,-4 6-28-16,1 6-18 15,-2 7-5-15,-3 3-11 16,0 8 0-16,-5 4 0 16,1 9 0-16,-2 5-1 15,0 0-1-15,0 5-25 16,0 20-31-16,0 11 53 15,-14 10 4-15,-5 9-4 0,-4 6 4 16,-2 2 1-16,-2 2 2 16,2-6-2-16,3-9-1 15,5-10-3-15,9-12-35 16,6-8-24-16,2-13-37 16,7-7-4-16,11-18-243 15</inkml:trace>
  <inkml:trace contextRef="#ctx0" brushRef="#br0" timeOffset="25623.29">23531 9089 67 0,'0'0'139'16,"0"0"-43"-16,0 0-29 15,0 0-21-15,0 0-13 0,0 0-19 16,-11 0-6 0,11 0 18-16,0 0 22 0,0 0-7 15,2-2 2-15,13 0-9 16,4-4-9-16,3-1-9 15,0 0-10-15,1 0-3 16,3 0 0-16,1-1-3 16,2 4 0-16,1-3 0 15,-2 4-1-15,-1 2-1 16,-4-2-6-16,-7 3-1 16,-5 0 3-16,-8 0 3 15,0 0-12-15,-3 0-6 0,0 0-23 16,0 1-15-1,-3 12 30-15,-17-1-17 0,-6 2-62 16,-4-1-163-16</inkml:trace>
  <inkml:trace contextRef="#ctx0" brushRef="#br0" timeOffset="25941.5">23551 9134 81 0,'0'0'194'15,"0"0"-72"-15,0 0-72 16,0 0 51-16,0 0-43 16,0 0 3-16,-39-33-10 15,39 31-12-15,-1 2-19 16,1 0-18-16,-2 0-2 0,1 0-15 16,-1 0-10-1,2 0-3-15,0 0-8 0,0 0-19 16,9 5 43-16,15 1 12 15,9-5 3-15,9-1-3 16,1 0-25-16,-4 0-12 16,-8-4 24-16,-7-2 13 15,-12-1 2-15,-6 3 0 16,-4 1 0-16,-2 1-2 16,0 2 0-16,-8 0-86 15,-10 9-202-15</inkml:trace>
  <inkml:trace contextRef="#ctx0" brushRef="#br0" timeOffset="26504.36">23305 9824 161 0,'0'0'185'0,"0"0"-88"15,0 0-31-15,0 0-31 0,0 0-23 16,0 0-3-1,28-9-8-15,4-3-1 0,2 0 2 16,0 3 3-16,3-1 7 16,-1 3 0-16,3-1 4 15,1 1-12-15,5 2-3 16,-2 0-1-16,-1-2-1 16,-9 2 1-16,-10 0 0 15,-9 1 0-15,-11 3-3 16,-3 1-11-16,0 0-11 15,-25 0-52-15,-7 0-30 16,-9 1 9-16,-10 6 35 16,0-4-41-16</inkml:trace>
  <inkml:trace contextRef="#ctx0" brushRef="#br0" timeOffset="26687.46">23388 9750 148 0,'0'0'140'15,"0"0"-102"-15,0 0-5 16,0 0 38-16,0 0 39 15,0 0-57-15,-4 0-38 16,4 0-14-16,0 0-1 16,4 0 5-16,15 0 19 15,9 0-12-15,9 0-12 16,6 0-21-16,3-1-120 16,-1-16-165-16</inkml:trace>
  <inkml:trace contextRef="#ctx0" brushRef="#br0" timeOffset="27254.13">23728 9069 270 0,'0'0'92'15,"0"0"48"-15,0 0-106 16,0 0 89-16,0 0-101 16,0 0 31-16,0-45-37 15,0 43 15-15,0 2-11 16,0 0 3-16,0 0-18 16,0 0-5-16,-5 6-9 15,-8 24-16-15,-7 16 22 16,-9 18 3-16,-2 12-1 15,-3 7 1-15,-1 4 0 0,0-7 1 16,3-10-1-16,5-10 0 16,5-14-1-16,7-10-2 15,6-11-2-15,6-7 2 16,3-7-6-16,0-6-1 16,0-4-7-16,0-1 9 15,0-1 8-15,12-17 6 16,4-3-6-16,0-3-2 15,-3 2-19-15,-6 2-19 16,-2 0-78-16,-5 1-218 16</inkml:trace>
  <inkml:trace contextRef="#ctx0" brushRef="#br0" timeOffset="27970.16">23533 9114 151 0,'0'0'142'0,"0"0"-15"16,0 0-51-16,0 0-6 16,0 0-13-16,0 0-10 15,-22-38-21-15,16 35 9 0,-2 3-35 16,-2 0 0-16,-5 0-15 16,5 6-13-16,0 2 10 15,7-3-10-15,3-3-3 16,0-2 23-16,0 0 4 15,0 0 4-15,0 0 4 16,0 0 11-16,0 0 39 16,0 0-14-16,0 0-33 15,0 0-7-15,0 0 0 16,0 0-4-16,0 0-1 16,0 0 5-16,13 0 1 15,4-7 0-15,5 0 3 0,3 0-2 16,1-1-2-16,7 5 0 15,4 0 0-15,2 0 0 16,2 0 0-16,2 1-1 16,-1-3 1-16,-4 2-1 15,-3 0 1-15,-12 3-1 16,-6 0-25-16,-10 0 10 16,-7 0-25-16,0 0-39 15,0 5 27-15,-13 3 2 16,-5 2-73-16,-5-1-40 15</inkml:trace>
  <inkml:trace contextRef="#ctx0" brushRef="#br0" timeOffset="28469.13">23721 9144 243 0,'0'0'122'0,"0"0"-39"16,0 0 7-16,0 0-17 0,0 0-41 15,0 0-10-15,-2-27-22 16,2 27-8-16,0 0-3 16,0 9 8-16,-4 9 2 15,-3 6 2-15,-5 7 4 16,-4 7 0-16,-3 7 5 16,-2 2-4-16,2 4-3 15,-5 0-2-15,2-1 1 16,-1-3 0-16,5-10 1 15,2-7-2-15,3-8-1 16,0-7 1-16,5-3-1 16,2-2 4-16,0-1-4 15,3-4 0-15,-1 0-1 0,1-2-11 16,0-3-15 0,1 0 2-16,-1 0 24 0,1 0-22 15,2 0-78-15,0-8 12 16,0-1-313-16</inkml:trace>
  <inkml:trace contextRef="#ctx0" brushRef="#br0" timeOffset="28886.24">23731 9148 217 0,'0'0'133'0,"0"0"45"16,0 0-98-16,0 0-22 16,0 0-1-16,0 0-46 15,-6-44-11-15,-4 44 0 16,-2 6-3-16,0 12-3 15,1 6 0-15,-2 9-23 16,-2 9 16-16,-4 7 2 16,-9 8 8-16,-5 4 3 15,-2 1-1-15,4-4 1 16,9-8 1-16,8-12-1 16,11-8-1-16,3-9-1 0,0-6 0 15,0-9 2-15,9-1 0 16,2-5 1-16,2 0 2 15,-2 0-3-15,-2-8-11 16,-3 0-52-16,-4-2-72 16,-2 0-204-16</inkml:trace>
  <inkml:trace contextRef="#ctx0" brushRef="#br0" timeOffset="29389.92">23280 9726 117 0,'0'0'78'15,"0"0"7"-15,0 0 9 16,0 0-20-16,0 0-42 15,0 0-11-15,-16 2 36 16,16-2-29-16,0 0-27 16,19 0-1-16,14 0 56 15,16 0 5-15,8 0-29 16,3-5-11-16,-3 0-13 16,-11 1-2-16,-8 1-6 15,-9 1 2-15,-8 0-2 0,-8 1 2 16,-6 1-2-16,-4 0 2 15,-3 0 0-15,0 0 0 16,0 0-2-16,0 0-3 16,0 0-76-16,-3 0-200 15</inkml:trace>
  <inkml:trace contextRef="#ctx0" brushRef="#br0" timeOffset="29555.15">23658 9714 488 0,'0'0'165'0,"0"0"-79"15,0 0-27-15,0 0-59 16,0 0-43-16,0 0-111 0,-33 5 42 16,25-5-304-16</inkml:trace>
  <inkml:trace contextRef="#ctx0" brushRef="#br0" timeOffset="41057.46">19435 11877 296 0,'0'0'137'0,"0"0"-28"16,0 0-26-16,0 0-19 16,0 0-30-16,0 0 19 15,0 0-27-15,-16-28 6 16,9 28-16-16,-9 0-16 16,-7 11-3-16,-9 18 0 15,-8 10 2-15,3 9-2 16,3 7-1-16,8 2-2 15,7 3-7-15,9-1 4 0,8-4-12 16,2-7-1-16,0-14-20 16,21-12 8-16,9-13-14 15,11-9 9-15,13 0-8 16,6-20-61-16,-2-5-163 16</inkml:trace>
  <inkml:trace contextRef="#ctx0" brushRef="#br0" timeOffset="42273.17">19587 12062 454 0,'0'0'72'16,"0"0"40"-16,0 0-24 15,0 0-38-15,0 0-42 16,0 0 6-16,57 2 6 15,-42 12-12-15,3 5-3 16,-4 6-1-16,-5 5-3 16,-4 2 0-16,-5 0-1 15,0-2 1-15,-5-3-2 16,-10-1 1-16,-3-5-12 16,3-6-12-16,-1-8-36 15,-4-5 41-15,-5-2-1 16,-7-2 3-16,2-11 10 15,7-3 7-15,12-1 6 0,11-1-6 16,9 0 0-16,21-1-76 16,10-1-40-16,5 0 63 15,3 1 38-15,2-1 8 16,4 1 4-16,-3-2 3 16,-3 6 19-16,-11 2 4 15,-9 6 13-15,-14 3 8 16,-5 4-19-16,-6 0-25 15,-3 0-2-15,0 0-5 16,0 13 7-16,-5 3 10 16,-7 6 7-16,-1 2-11 15,2 0-2-15,-1 1-4 0,5 1 0 16,2-2 3-16,5-5-2 16,0-2-1-16,2-13-16 15,16-4-15-15,4-4 24 16,5-20-3-16,3-7 2 15,-3-3 8-15,-8 1 19 16,-11 2 3-16,-8 6 81 16,0 8-4-16,0 6-36 15,0 7-21-15,-2 4-34 16,-2 2-8-16,-1 20-22 16,1 6 22-16,4 5-3 15,0 0 2-15,19-4-4 16,7-5 5-16,4-9 1 0,-1-8 3 15,-1-7-3-15,7-9 1 16,1-14 6-16,1-8-6 16,-9-2-2-16,-7 7-2 15,-10 4-4-15,-5 10 6 16,-2 4 1-16,-4 8 5 16,3 0-6-16,0 0-8 15,3 11-5-15,3 14 9 16,1 6 1-16,-2 4 3 15,-5 2-1-15,-3-3 1 16,0-6 0-16,0-8 0 16,0-7 1-16,0-8 0 0,0-5-1 15,0 0 0-15,0-12 4 16,1-15-4-16,14-12-68 16,2-4 35-16,2 0 26 15,2-1 7-15,4 1 0 16,1 5 9-16,-1 5 8 15,-1 9 13-15,-9 6-7 16,-4 7-17-16,-5 8 8 16,1 3-10-16,0 0-4 15,3 20-6-15,-2 12 4 16,-4 4 0-16,2 5 1 16,2 3 1-16,4-6 0 15,3-11 2-15,-2-8-1 0,-4-12-1 16,-4-7 0-16,1 0 2 15,5-11 8-15,4-14-7 16,3-6-3-16,-2 1-6 16,-2 2-19-16,-2 6 19 15,-2 7-1-15,-1 6 5 16,2 9 2-16,1 0-12 16,1 7 1-16,3 17 2 15,3 5 3-15,3 5 4 16,1 2 2-16,-1-2-1 15,-1-4-17-15,4-11-63 16,3-7 2-16,6-12 1 16,5-3-25-16,3-25-236 15</inkml:trace>
  <inkml:trace contextRef="#ctx0" brushRef="#br0" timeOffset="42622.19">21349 12010 195 0,'0'0'416'0,"0"0"-208"16,0 0-99-16,0 0-100 15,0 0-9-15,0 0-2 16,-1 80 2-16,-3-27 0 16,2-3 1-16,-4 1-1 15,-2-9 0-15,2-11 2 16,2-11-2-16,2-13-2 16,2-7 1-16,0 0 1 15,8-24 0-15,14-14-37 16,6-9-42-16,1-1 25 15,-5-1-7-15,0 7 45 0,-2 4 16 16,3 8 15-16,-5 7 0 16,-4 9-7-16,-4 10-3 15,-3 4 0-15,-2 2-5 16,3 20-5-16,-1 9 5 16,-2 7 13-16,-3 3-8 15,-4-2 1-15,0-2-3 16,0-4 2-16,-1-6-5 15,-9-4-11-15,-1-7-51 16,-1-10-59-16,-2-6-86 16</inkml:trace>
  <inkml:trace contextRef="#ctx0" brushRef="#br0" timeOffset="43107.82">21346 12160 260 0,'0'0'140'0,"0"0"-87"16,0 0-23-16,0 0-8 15,0 0 53-15,0 0-6 16,108-23-12-16,-68 16-14 16,-3-1-20-16,2-2-10 15,-5 0-9-15,-7 2-1 16,-5 1-3-16,-11 5 1 16,-6 0-1-16,-2 2-16 15,-3 0-17-15,0 5 28 0,0 11 3 16,-5 3 2-16,-5 5 2 15,0 2 1-15,3 5-3 16,7 0 2 0,0-2-2-16,9-7 0 0,18-9 0 15,9-13 4-15,10 0-2 16,9-23 1-16,0-10-2 16,-3-6 1-16,-10-5-1 15,-13-1 10-15,-14 3-4 16,-8 4 29-16,-7 1-11 15,-7 6-2-15,-8 8 25 16,4 12-20-16,2 6-12 16,6 5-16-16,0 8-34 0,-1 20 24 15,2 11 9-15,2 6 1 16,0 8-1-16,6 0 1 16,3-3-2-16,2-7-2 15,-2-10-13-15,-2-10-8 16,-2-9 1-16,3-9-34 15,0-5-79-15,3 0-101 16</inkml:trace>
  <inkml:trace contextRef="#ctx0" brushRef="#br0" timeOffset="43273.49">22056 12123 486 0,'0'0'153'0,"0"0"9"16,0 0-89-16,0 0-73 0,0 0-31 15,0 0-2-15,23-23 27 16,2 23 5-16,8 0-1 16,7 0-16-16,5 0-79 15,-5 0-119-15</inkml:trace>
  <inkml:trace contextRef="#ctx0" brushRef="#br0" timeOffset="43452.59">22258 12293 252 0,'0'0'59'15,"0"0"-59"-15,0 0-213 16</inkml:trace>
  <inkml:trace contextRef="#ctx0" brushRef="#br0" timeOffset="44084.59">22775 12035 538 0,'0'0'181'0,"0"0"-36"16,0 0-62-16,0 0-37 15,0 0-46-15,0 0-30 0,3-17 3 16,-3 58 26-16,-3 14 1 16,-15 13 0-16,-5 4 0 15,-2-4-11-15,5-5-40 16,7-14 7-16,8-15 9 16,5-11-25-16,0-13 11 15,7-10-18-15,10-1-27 16,5-27-153-16</inkml:trace>
  <inkml:trace contextRef="#ctx0" brushRef="#br0" timeOffset="44277.87">22840 12039 389 0,'0'0'124'15,"0"0"-3"-15,0 0-59 16,87-82-41-16,-57 72-13 15,-3-2-4-15,-1 5-3 16,-4 2-1-16,-4 5-3 16,-5 0-45-16,-8 7-66 15,-5 6-36-15,0 3-209 16</inkml:trace>
  <inkml:trace contextRef="#ctx0" brushRef="#br0" timeOffset="44469.79">22673 12297 474 0,'0'0'44'15,"0"0"-40"-15,0 0-2 16,0 0 12-16,89 0-4 16,-52-4-6-16,2-3-4 15,6 1-3-15,1 2-34 16,-1 0-163-16</inkml:trace>
  <inkml:trace contextRef="#ctx0" brushRef="#br0" timeOffset="44652.96">23170 12426 75 0,'0'0'711'0,"0"0"-614"15,0 0-73-15,0 0-24 16,0 0-14-16,0 0-42 16,29-23 41-16,-1 23-20 15,6-6-72-15,-2-2-197 16</inkml:trace>
  <inkml:trace contextRef="#ctx0" brushRef="#br0" timeOffset="44804.16">23653 12322 452 0,'0'0'438'0,"0"0"-368"15,0 0-67-15,0 0-3 16,0 0-185-16,0 0 3 16,20 17-88-16</inkml:trace>
  <inkml:trace contextRef="#ctx0" brushRef="#br0" timeOffset="44953.28">23855 12320 239 0,'0'0'495'15,"0"0"-361"-15,0 0-77 16,0 0-57-16,0 0-68 16,0 0-68-16,-59 24-44 15,32-13-361-15</inkml:trace>
  <inkml:trace contextRef="#ctx0" brushRef="#br0" timeOffset="46401.16">11300 5891 369 0,'0'0'198'16,"0"0"-53"-16,0 0-28 16,0 0-65-16,0 0-17 15,0 0-21-15,-31-66-11 16,29 66-3-16,-1 0-2 15,1 0 1-15,-4 0-3 16,-6 0-1-16,-6 17-9 16,-9 12-30-16,-6 8-32 0,-4 2-70 15,-3-5-119 1</inkml:trace>
  <inkml:trace contextRef="#ctx0" brushRef="#br0" timeOffset="46573.31">10759 6252 516 0,'0'0'77'16,"0"0"-6"-16,0 0-18 15,0 0-45-15,0 0-7 16,-43 91-1-16,29-56-2 16,1 3-22-16,-2 0-40 15,3-1-58-15,-1-6-138 16</inkml:trace>
  <inkml:trace contextRef="#ctx0" brushRef="#br0" timeOffset="46709.49">10431 7031 103 0,'0'0'4'15,"0"0"-4"-15,-14 109-79 16,6-67 79-16</inkml:trace>
  <inkml:trace contextRef="#ctx0" brushRef="#br0" timeOffset="46901.3">10310 7749 524 0,'0'0'169'0,"0"0"-169"15,0 0-76-15,0 0 15 16,0 0-17-16,0 0-42 16,63 87-165-16,-26-65 267 15</inkml:trace>
  <inkml:trace contextRef="#ctx0" brushRef="#br0" timeOffset="47097.11">10395 8436 149 0,'0'0'84'0,"0"71"-50"15,0-31 70-15,6-2-35 16,3-3-49-16,0-3-15 16,-2 2 2-16,4 2 26 15,1 0-3-15,-2 0-19 16,2 1-11-16,0-4-77 15,8 1-297-15</inkml:trace>
  <inkml:trace contextRef="#ctx0" brushRef="#br0" timeOffset="47267.89">10751 9134 362 0,'0'0'10'16,"0"0"96"-16,0 0-25 15,0 0-44-15,84 64-26 16,-44-49-1-16,4 0-9 15,2-2-1-15,-1-2 0 16,2 1-28-16,1-3-38 16,6-7-92-16</inkml:trace>
  <inkml:trace contextRef="#ctx0" brushRef="#br0" timeOffset="47459.3">12001 9241 597 0,'0'0'25'16,"0"0"-19"-16,117-28 8 16,-63 14-8-16,2 1-4 15,-1-1 1-15,-1 2-3 16,-3-1 2-16,-5 1-1 16,-4 3-1-16,-2 0 0 15,-4 1-54-15,-3-4-46 16,-2 0-203-16</inkml:trace>
  <inkml:trace contextRef="#ctx0" brushRef="#br0" timeOffset="47577.1">12726 9012 20 0,'0'0'538'16,"0"0"-351"-1,0 0-38-15,0 0-76 0,0 0-13 16,0 0-17-16,-26-62-34 16,26 62-9-16,0 0-129 15,0 2-196-15,4-2-269 16</inkml:trace>
  <inkml:trace contextRef="#ctx0" brushRef="#br0" timeOffset="48343.18">11817 5950 324 0,'0'0'130'0,"0"0"-60"16,0 0-21-16,0 0-47 15,98-39-2-15,-64 39-41 16,4 0-47-16,0 0-141 15</inkml:trace>
  <inkml:trace contextRef="#ctx0" brushRef="#br0" timeOffset="48507.63">12301 6255 287 0,'0'0'97'0,"0"0"-44"15,0 0-41-15,0 0 2 16,105 47-14-16,-42-32-7 16,15-2-267-16</inkml:trace>
  <inkml:trace contextRef="#ctx0" brushRef="#br0" timeOffset="48718.26">12846 6558 229 0,'0'0'96'0,"0"0"-45"0,0 0-45 15,31 98 13 1,0-68-10-16,8-3 0 0,5 0-5 16,8-5-4-16,0 2-55 15,-7 0-17-15,-5 4-60 16</inkml:trace>
  <inkml:trace contextRef="#ctx0" brushRef="#br0" timeOffset="48875.29">13220 7268 39 0,'0'0'110'0,"-10"98"26"16,2-56-31-16,4-3-12 16,2-3-7-16,2 0-26 15,0 1-41-15,0 3 10 0,6 4-4 16,4 4-18-16,0 4-1 15,-1 3-6-15,-5-1-30 16,-4-9-97-16,0-7-119 16</inkml:trace>
  <inkml:trace contextRef="#ctx0" brushRef="#br0" timeOffset="49018.38">13173 8190 114 0,'0'0'109'0,"-38"73"-80"16,20-36 68-16,2-7-83 15,1-4 8-15,2-4 60 16,2-2-55-16,2 1-14 16,5-1-13-16,1-1 0 0,3-7-207 15</inkml:trace>
  <inkml:trace contextRef="#ctx0" brushRef="#br0" timeOffset="49154.43">13047 8618 828 0,'0'0'113'16,"0"0"-113"-16,0 0-58 15,0 0-98-15,0 0-239 16</inkml:trace>
  <inkml:trace contextRef="#ctx0" brushRef="#br0" timeOffset="50015.01">11815 8070 267 0,'0'0'110'16,"0"0"31"-16,0 0-34 16,0 0-10-16,0 0-19 15,0 0-14-15,-31-25-26 16,25 25-34-16,-6 13-4 16,-10 26-7-16,-13 17 7 15,-8 17 1-15,-6 7 0 16,-5 4-2-16,-1 1 1 0,-2 0 0 15,6-8-17-15,9-7-16 16,14-12-8-16,12-14-35 16,16-14-28-16,0-21-112 15</inkml:trace>
  <inkml:trace contextRef="#ctx0" brushRef="#br0" timeOffset="51033.47">12046 8276 330 0,'0'0'70'0,"0"0"-14"16,0 0-21-16,0 0-15 15,0 0-20-15,0 0-10 16,7 6 10-16,-5 12 0 16,-2 7 24-16,0 6 6 0,0 10 3 15,0 7-4 1,-2 4-5-16,-5 2-5 0,3-6-13 16,-2-4-5-16,1-8 3 15,1-8-3-15,-2-6 1 16,2-8-1-16,4-7 1 15,0-3-1-15,0-4 3 16,0 2 14-16,0-1-10 16,0 3-8-16,0 3-13 15,-2 5-33-15,-2-1-56 16,-1-3-61-16</inkml:trace>
  <inkml:trace contextRef="#ctx0" brushRef="#br0" timeOffset="161606.74">22585 9900 173 0,'0'0'53'0,"0"0"-6"16,0 0-9-16,0 0-13 15,0 0-17-15,0 0-3 16,0 0 10-16,-23-7 4 16,17 7 5-16,-2 0-2 15,1 0 7-15,-1 0-14 0,-2 0 6 16,5 0-8-16,1 0 5 15,3 0 1-15,1 0-2 16,0 0 4-16,-2 0 8 16,2 0-3-16,0 0 10 15,-1 0 0-15,1 0-7 16,0 0-15-16,0 0-8 16,0 0-3-16,0 0-3 15,3 0-20-15,17 0 20 16,6 0 7-16,2 0-5 15,-5 0-2-15,1 0 2 16,-5 1 1-16,-1-1-3 0,3 0 3 16,1 0 1-16,5 0 1 15,-1 0-3-15,3-5-2 16,-2-1 0-16,-5 1-1 16,-4 2-2-16,-9 2-9 15,-4-1-8-15,-5 2-19 16,0 0-74-16,-5 0-104 15,-16 3 23-15</inkml:trace>
  <inkml:trace contextRef="#ctx0" brushRef="#br0" timeOffset="161875.86">22529 10040 505 0,'0'0'167'15,"0"0"-149"-15,0 0-18 16,0 0-16-16,0 0 15 16,0 0 1-16,-3 99 6 15,-6-64-1-15,2 6-1 16,-2 1 0-16,0 3-1 15,3-3-3-15,0-5-1 16,4-4-62-16,2-12-54 16,0-9-234-16</inkml:trace>
  <inkml:trace contextRef="#ctx0" brushRef="#br0" timeOffset="162554.68">22656 10275 245 0,'0'0'83'0,"0"0"13"0,0 0-50 15,-5 89-7-15,5-60-16 16,0-3-6-16,2-1-6 15,1-8-5-15,0-6 0 16,1-7-2-16,1-4 7 16,1 0 79-16,6-9 29 15,0-11-85-15,-2-2-9 16,-6-7-11-16,-4-4-14 16,0 0-1-16,-16 2-17 15,-2 9-6-15,-1 5-13 16,9 3-11-16,8 4 44 15,2 1 4-15,4 1 8 16,14 4 8-16,2 2-12 16,3 2 7-16,-1 0-2 15,1 0-7-15,1 9-1 0,1 4 2 16,-1 1 0-16,-1 2 0 16,-6 4-2-16,-1 0 1 15,-6 1-2-15,-4-1-3 16,-3-2-1-16,-3-1-14 15,0-2-5-15,0-5-8 16,0 1-6-16,0-8 12 16,0-1-9-16,8-2-33 15,5 0 67-15,1-14 3 16,6-5 13-16,1-6 58 16,0-1-23-16,3-2 36 15,-2-2-28-15,-7 3-4 0,-2 3 2 16,-8 2-11-16,-5 5-25 15,0 5-8-15,-13 5-13 16,-22 4-8-16,-11 3-21 16,-8 1-28-16,8 13 2 15,13 5 14-15,15 1-29 16,14-1-57-16,4 0-28 16</inkml:trace>
  <inkml:trace contextRef="#ctx0" brushRef="#br0" timeOffset="162718.62">23099 10236 346 0,'0'0'361'0,"0"0"-225"16,0 0-49-16,0 0-31 16,0 0-26-16,0 0-30 15,-37-29-11-15,28 51-88 16,-6-3-55-16,1-4-296 15</inkml:trace>
  <inkml:trace contextRef="#ctx0" brushRef="#br0" timeOffset="165601.7">19537 10704 285 0,'0'0'62'16,"0"0"13"-16,0 0-19 0,0 0-22 16,0 0-34-1,0 0 4-15,-10 14-4 0,-4 3 20 16,1 5 16-16,-8 6-13 16,-6 6 7-16,-3 5-12 15,-4 2-5-15,1-1-6 16,4-4-4-16,6-10 1 15,5-9-3-15,5-6 0 16,6-8 1-16,7-3 2 16,0-11 19-16,21-21-23 15,11-14-69-15,8-6-18 16,2-3 23-16,-5 2 29 16,-1 5-42-16,-3 0-82 15,1 9 31-15,-7 6 125 0,-2 11 3 16,-8 8 115-16,-3 8 44 15,-1 6-70-15,-2 3-78 16,-2 20-5-16,-1 9 30 16,-2 8 4-16,-2 4-1 15,-1 1-14-15,2-5-2 16,-2-4-8-16,1-8-4 16,1-3-3-16,-2-5-4 15,-3-3 1-15,0-4-5 16,0-4 0-16,-6-4-98 15,-18-5-154-15</inkml:trace>
  <inkml:trace contextRef="#ctx0" brushRef="#br0" timeOffset="165787.31">19462 10861 491 0,'0'0'11'0,"0"0"-10"15,0 0 2-15,0 0 4 16,91 10-5-16,-65-10 2 16,2 0 1-16,4 0-1 15,-1 0-4-15,-1-4-52 16,-3-3-170-16</inkml:trace>
  <inkml:trace contextRef="#ctx0" brushRef="#br0" timeOffset="166003.72">19938 10833 600 0,'0'0'75'0,"0"0"-49"16,0 0-26-16,0 0-7 15,0 0-8-15,0 0 15 16,51 6 7-16,-29-6-4 15,1 0 5-15,4-3-8 16,-2 0-44-16,-2-4-88 16,-3-5-183-16</inkml:trace>
  <inkml:trace contextRef="#ctx0" brushRef="#br0" timeOffset="166266.86">20502 10585 711 0,'0'0'117'0,"0"0"-64"15,0 0-53-15,0 0-13 16,0 0 8-16,-9 75 2 16,-4-29 2-16,2 0 2 15,-4 2-1-15,0-2 3 0,2-7-2 16,3-7 0-16,2-7-1 15,3-10-11-15,1-7-32 16,4-8-83-16,0-5 43 16,9-27-66-16,6-13-278 15</inkml:trace>
  <inkml:trace contextRef="#ctx0" brushRef="#br0" timeOffset="166567.06">20454 10545 342 0,'0'0'59'16,"0"0"58"-16,0 0-11 15,0 0 2-15,0 0-88 16,0 0-20-16,32-23-4 16,-14 50 4-16,1 4 4 0,0 1 5 15,5 1-3-15,1-2-1 16,4 0-4-16,-2-1 3 16,-8-3-1-16,-6-1-2 15,-8 0-1-15,-5-3 2 16,-5 2-1-16,-20-3 2 15,-8-2-1-15,-3-1-2 16,1-5-2-16,8-5-4 16,3-2 4-16,8-1 2 15,5 1 0-15,4 2 0 16,2-2-6-16,5 1-67 16,0-8-60-16,20 0-153 15</inkml:trace>
  <inkml:trace contextRef="#ctx0" brushRef="#br0" timeOffset="166769.03">20781 10812 604 0,'0'0'86'0,"0"0"-66"15,0 0-20-15,0 0-8 16,0 0 6-16,0 0 2 15,39 10 6-15,-14-10 5 16,5 0-2-16,3 0-9 16,1-12-40-16,6-1-74 15,-2-5-73-15</inkml:trace>
  <inkml:trace contextRef="#ctx0" brushRef="#br0" timeOffset="167199.99">21288 10551 733 0,'0'0'120'0,"0"0"-38"16,0 0-46-16,0 0-36 15,0 0-8-15,0 0 4 16,-55 84 4-16,37-37-1 0,3 6 0 15,2 5 0-15,1-2-8 16,6-8-19-16,6-7-3 16,0-17-26-16,19-11-20 15,20-13-18-15,6-10 32 16,1-16 48-16,-7-5 15 16,-14 0 42-16,-13 3 29 15,-10 1 54-15,-2 10-33 16,0 5-47-16,-5 7-32 15,-2 5-13-15,5 2-10 16,-3 18-16-16,1 9 21 16,0 3 5-16,1 5-4 0,1 1-4 15,2-2-3-15,0 0-19 16,0-7-3-16,6-6-57 16,11-12-60-16,3-11-62 15</inkml:trace>
  <inkml:trace contextRef="#ctx0" brushRef="#br0" timeOffset="167400.66">21570 10878 560 0,'0'0'124'0,"0"0"-74"16,0 0-45-1,0 0-5-15,0 0 0 16,0 0-1-16,15 10 1 0,-6-7 2 15,12-1 0-15,8-2-2 16,15 0-40-16,3-8-77 16,3-10-89-16,-3-5-84 15</inkml:trace>
  <inkml:trace contextRef="#ctx0" brushRef="#br0" timeOffset="167615.8">21953 10643 422 0,'0'0'210'0,"0"0"-73"15,0 0-33-15,0 0-59 16,0 0-37-16,0 0-8 0,-30 2-1 16,13 34-2-1,-4 6 3-15,7 2 0 0,7-1 0 16,5 0 3-16,2 1-3 16,2-10-9-16,10-8-27 15,3-8 0-15,-2-14-5 16,2-4-53-16,-2 0 38 15,0-15-46-15,-3-10-118 16</inkml:trace>
  <inkml:trace contextRef="#ctx0" brushRef="#br0" timeOffset="167811.85">21747 10652 422 0,'0'0'134'0,"0"0"10"0,0 0-79 16,18-72-42-16,5 60-8 15,2 5-8-15,0-1 3 16,-2 4 0-16,-1 3 0 16,1 1-6-16,0 0-4 15,-2 3-1-15,-1 14-11 16,-2 4-59-16,-5 2-24 16,-1 5-35-16,-8 1-87 15</inkml:trace>
  <inkml:trace contextRef="#ctx0" brushRef="#br0" timeOffset="168013.65">21791 10979 389 0,'0'0'329'0,"0"0"-207"16,0 0-85-16,0 0-37 16,0 0-4-16,0 0 3 15,27 0 1-15,1 0 1 16,5-1 4-16,3-8-5 15,1 2 0-15,-4 2-19 16,-8 3-37-16,-9 2-22 16,-6 0-78-16,-10 0-128 15</inkml:trace>
  <inkml:trace contextRef="#ctx0" brushRef="#br0" timeOffset="168597.09">21209 10593 317 0,'0'0'142'0,"0"0"-40"16,0 0-35-16,0 0-47 15,0 0-17-15,0 0 1 16,0-6-3-16,3 6 5 16,6 0-1-16,1-2 1 15,2 2-4-15,3-3 0 16,-1 3-2-16,-2-2-91 15,-5-2-187-15</inkml:trace>
  <inkml:trace contextRef="#ctx0" brushRef="#br0" timeOffset="168761.63">21209 10593 636 0,'39'8'120'0,"-39"-8"-32"15,0 0-88-15,0 0-11 16,3 1-128-16,-2 4 39 16,-1-3-80-16,0-2-204 15</inkml:trace>
  <inkml:trace contextRef="#ctx0" brushRef="#br0" timeOffset="172603.14">10913 9733 229 0,'0'0'265'0,"0"0"-134"15,0 0-77-15,0 0-6 0,0 0-33 16,0 0-15 0,0 0-2-16,-58 0 0 0,46 2 1 15,-3 9-2-15,-3 9 2 16,-5 5-54-16,-2 2-94 15,0-1-232-15</inkml:trace>
  <inkml:trace contextRef="#ctx0" brushRef="#br0" timeOffset="172777.89">10397 10355 554 0,'0'0'152'15,"0"0"-66"-15,0 0-35 16,0 0-44-16,0 0-7 0,0 0-19 16,-30 100-57-16,30-63-69 15,3-4-140-15</inkml:trace>
  <inkml:trace contextRef="#ctx0" brushRef="#br0" timeOffset="172947.51">10350 11083 383 0,'0'0'65'15,"0"0"-4"-15,0 0-44 16,3 82-9-16,11-47-8 16,3 0-84-16,3 2-9 15,-1-2 79-15,-5-5-315 0</inkml:trace>
  <inkml:trace contextRef="#ctx0" brushRef="#br0" timeOffset="173104.78">10370 12011 13 0,'0'0'0'16</inkml:trace>
  <inkml:trace contextRef="#ctx0" brushRef="#br0" timeOffset="173316.01">10516 12425 80 0,'0'0'162'16,"0"0"-51"-16,0 0-40 16,0 0-16-16,0 0-34 15,0 0-16-15,78 76-5 16,-62-66-12-16,-2-3-12 16,2-4-12-16,-4 2-47 0,-4-1-42 15</inkml:trace>
  <inkml:trace contextRef="#ctx0" brushRef="#br0" timeOffset="173478.73">10783 12654 229 0,'0'0'92'16,"0"0"19"-16,0 0-2 16,0 0 10-16,0 0-55 15,0 0-52-15,79-15-12 16,-43 15-14-16,5 0-34 15,-3 1-159-15</inkml:trace>
  <inkml:trace contextRef="#ctx0" brushRef="#br0" timeOffset="173677.68">11264 12908 741 0,'0'0'78'15,"0"0"-70"-15,0 0-5 16,101-3 2-16,-48-1-5 16,3 0 1-16,0 0-1 15,-1 0-10-15,2-2-55 16,0-1-119-16,-1-5-98 0</inkml:trace>
  <inkml:trace contextRef="#ctx0" brushRef="#br0" timeOffset="173855.73">12255 12807 98 0,'0'0'683'15,"0"0"-564"-15,0 0-82 16,0 0-31-16,0 0-6 16,103-52 0-16,-67 43 0 15,1-1 0-15,0 0-6 16,-1 0-33-16,-3-1-59 15,-3-2-103-15,-5-8-35 0</inkml:trace>
  <inkml:trace contextRef="#ctx0" brushRef="#br0" timeOffset="174585.5">11435 9881 390 0,'0'0'180'15,"0"0"-176"-15,0 0-4 16,83-6 6-16,-51 3 1 16,3-1-4-16,8 2-3 15,2 2-5-15,6 0-89 16,-5 0-79-16</inkml:trace>
  <inkml:trace contextRef="#ctx0" brushRef="#br0" timeOffset="174746.38">12088 9919 594 0,'0'0'124'16,"0"0"-92"-16,0 0 51 15,0 0-13-15,0 0-54 16,0 0-16-16,76 6-19 15,-38 10-19-15,5 7-40 16,-1 2-68-16,-7 0-69 16</inkml:trace>
  <inkml:trace contextRef="#ctx0" brushRef="#br0" timeOffset="174927.28">12514 10244 476 0,'0'0'37'16,"0"0"19"-16,11 102 18 15,1-50-52-15,7 5 12 16,4-2-22-16,3-7-5 16,6-7-3-16,1-5-4 15,0-2-3-15,-1-2-96 16,-7-1-29-16,-5-3-113 16</inkml:trace>
  <inkml:trace contextRef="#ctx0" brushRef="#br0" timeOffset="175076.66">12834 11262 287 0,'0'0'153'0,"-4"116"-10"0,4-59-42 15,0 5-54-15,0 3 16 16,0 6-44-16,4 1-12 16,5 6-7-16,-3-1-4 15,-4-2-126-15,-2-10-133 16</inkml:trace>
  <inkml:trace contextRef="#ctx0" brushRef="#br0" timeOffset="175228.73">12713 12361 465 0,'0'0'241'0,"0"0"-67"16,0 0-91-16,0 0-51 0,0 0-25 16,0 0-7-16,-83 32-5 15,78-22-21-15,-1 1-36 16,2-2-35-16,-1-2-83 15,0-4-116-15</inkml:trace>
  <inkml:trace contextRef="#ctx0" brushRef="#br0" timeOffset="176058.2">11682 11584 332 0,'0'0'110'0,"0"0"-18"16,0 0 12-16,0 0-60 0,0 0-17 16,0 0-24-1,-6 9 25-15,-10 24 9 0,-5 12-17 16,-3 14-7-16,-4 12-9 15,-4 7 0-15,1 3-1 16,0-2 0-16,1-9-3 16,6-7-40-16,5-12-6 15,4-12-23-15,15-13-65 16,0-18-44-16,6-8-179 16</inkml:trace>
  <inkml:trace contextRef="#ctx0" brushRef="#br0" timeOffset="176592.59">11702 11947 524 0,'0'0'90'0,"0"0"-26"15,0 0-63-15,0 0 23 16,0 0 27-16,0 0-26 16,-36 104-10-16,27-63-4 15,5 2-6-15,-3 1 2 16,5-2-5-16,2-9-1 16,0-9-1-16,0-9-14 0,0-8-16 15,9-7 17-15,10 0-5 16,5-12 17-16,5-10-11 15,1 2-18-15,-4-2 29 16,-7 5 1-16,-2 1 1 16,-5 5-1-16,-3 1 2 15,-1 0-2-15,0 0-8 16,-4 0 8-16,-1 1 0 16,-3 1 0-16,0 3 21 15,0 2 7-15,-7 0 22 16,-2 3 1-16,0 0 9 15,-1 0-34-15,5 10-26 16,-1 15 0-16,1 7-2 0,1 5 2 16,4 2 1-16,0 2 0 15,0 2-1-15,0-2 1 16,0 1-1-16,0-4 2 16,0-6-5-16,0-3-10 15,0-5-25-15,0-7-42 16,0-11-64-16,-1-4-162 15</inkml:trace>
  <inkml:trace contextRef="#ctx0" brushRef="#br0" timeOffset="182817.82">12472 12264 306 0,'0'0'148'0,"0"0"-48"16,0 0-39-16,0 0-16 15,0 0 5-15,0 0-44 16,0 0-3-16,-30-38 1 16,21 33 0-16,-2 5 21 15,1 0-19-15,-3 0 8 16,-1 0 15-16,-2 3-21 0,-2 13-8 16,-4 6-3-1,-1 5 3-15,-5 9 0 0,-2 5 0 16,-2 7 0-16,-6 6 0 15,-3 1 0-15,6-2 2 16,6-9-2-16,11-17-11 16,9-11 5-16,6-11-4 15,3-5 10-15,0-5-2 16,8-21-17-16,14-10-105 16,2-3-78-16,-3 0-184 15</inkml:trace>
  <inkml:trace contextRef="#ctx0" brushRef="#br0" timeOffset="183050.75">12027 12356 406 0,'0'0'232'16,"0"0"-103"-16,0 0-60 15,0 0-26-15,0 0-9 16,0 0-21-16,48-14 3 15,-18 18-11-15,5 16-5 16,5 7 0-16,-2 8 1 16,1 2-1-16,-8 2 0 15,-6-3-7-15,-2 0-23 16,-8-4-12-16,-4-6-73 16,-9-6-115-16</inkml:trace>
  <inkml:trace contextRef="#ctx0" brushRef="#br0" timeOffset="184666.85">12514 8681 422 0,'0'0'116'15,"0"0"-29"-15,0 0-62 16,0 0-18-16,0 0-7 15,0 0 2-15,0-8-1 16,0 8-1-16,0 0 3 16,0 0 1-16,0 0 2 15,-1 0 3-15,-8 8 15 16,-1 7 0-16,-4 7-10 16,-2 0-9-16,-2 6-2 0,-1 5 0 15,1-1-2-15,1 2 3 16,2-3-3-16,3-2 0 15,1-6 0-15,3-4-1 16,2-5-2-16,0-7-15 16,5-3-19-16,1-4 3 15,-2 0 4-15,2 0-2 16,-2-8-184-16</inkml:trace>
  <inkml:trace contextRef="#ctx0" brushRef="#br0" timeOffset="184965.86">12333 8736 132 0,'0'0'410'0,"0"0"-203"16,0 0-100-16,0 0-69 15,0 0-32-15,0 0-6 16,-12-20-8-16,25 28 8 15,5 7 0-15,4 6 1 16,1 6-1-16,-4 2 1 16,-1 1 1-16,-6-1-1 15,-2-1-1-15,-2-4 1 16,-3-4 0-16,1-1-1 0,1-4-1 16,-4-2-26-1,1-4-34-15,-1-4-65 0,-3-5-117 16</inkml:trace>
  <inkml:trace contextRef="#ctx0" brushRef="#br0" timeOffset="185126.81">12518 9004 685 0,'0'0'161'15,"0"0"-67"-15,0 0-40 16,0 0-17-16,0 0-15 15,0 0-11-15,-19-10-11 16,19 10-46-16,0-5-92 16,0-6-423-16</inkml:trace>
  <inkml:trace contextRef="#ctx0" brushRef="#br0" timeOffset="191142.89">21421 10612 187 0,'0'0'113'0,"0"0"-80"0,0 0-4 16,0 0-14-16,0 0 8 16,0 0-14-16,0 0 14 15,0-11 7-15,0 9-11 16,0-1 5-16,0 0 24 16,0-1-20-16,0 0 28 15,-2-2-40-15,1 0 27 16,-3 1-25-16,3 0-8 15,1 3 15-15,-1 2-6 16,1-3-2-16,-2 1-8 16,1-1-6-16,-4 1-3 15,0-1 0-15,-1-2 3 16,-3 1-1-16,1 0 0 0,-7-3 0 16,-3 3 1-16,-4-1-3 15,-5 0 1-15,0 3 1 16,0 2-2-16,5 0-2 15,4 0 2-15,6 13-5 16,6 4-19-16,6 6-51 16,0-1-45-16,12-7-227 15</inkml:trace>
  <inkml:trace contextRef="#ctx0" brushRef="#br0" timeOffset="191985.81">21140 11189 381 0,'0'0'94'15,"0"0"-94"-15,0 0 0 16,0 0 1-16,0 0-1 15,0 0 24-15,27 17 45 16,3-17-4-16,3 0-29 16,0-5-10-16,0-2-8 15,-2 3-6-15,-1 1-8 16,-3 1-3-16,-2-1-1 16,-5 3 1-16,-6 0-1 15,-3 0-2-15,-5 0-13 16,-5 0-49-16,-1 0 21 0,0 3-33 15,0 2-26-15,-12 1-99 16</inkml:trace>
  <inkml:trace contextRef="#ctx0" brushRef="#br0" timeOffset="192992.9">21124 11335 198 0,'0'0'126'16,"0"0"-15"0,0 0-54-16,0 0-13 0,0 0-25 15,0 0-14-15,-64-20-3 16,64 19 6-16,0 1 31 15,0 0 3-15,0 0 7 16,0-1 9-16,0 1-20 16,0-2-18-16,0-1-7 15,0 2 0-15,0-1-9 16,0 1 3-16,0 0-7 16,6-2 0-16,4 0-1 15,2-1 0-15,8-2 1 0,-2 4 1 16,4-3-1-16,-1 2 1 15,-5 2-1-15,-2 1 0 16,-5 0-1-16,-4 0-3 16,-1 3 0-16,-4 7-1 15,0 6-1-15,0 4-5 16,-12 6-6-16,-10 1 0 16,2-2-18-16,-1-1 9 15,6-6 11-15,9-5 7 16,6-4 4-16,0-4 0 15,0-1 2-15,12 0-3 16,3-1-7-16,-2-3 8 16,-2 2 3-16,-5 0 1 0,-1 0 0 15,0 2 0-15,-2 4-1 16,-3 5 0-16,0 2 0 16,0 3 1-16,-9 3 1 15,-3 0-1-15,-1-4 2 16,1 0-2-16,0-5-3 15,0-3-6-15,4-3 9 16,3-6 0-16,0 0 2 16,2 0 53-16,-3-4 17 15,2-5-37-15,4 1-20 16,0-3-15-16,10-1-15 16,14-2-68-16,12-3 27 15,0 0 38-15,-2-1 4 16,-1 1 9-16,-10 1 5 0,-4 3 8 15,-10 5 6-15,-5 5 47 16,-3 0 26-16,-1 3-42 16,0 0-12-16,0 0-23 15,0 0-10-15,0 3-4 16,0 8 1-16,-3 5 1 16,-1 5 1-16,-2 2 1 15,6-1 0-15,0 3-2 16,0-4-15-16,7-6-13 15,4-5-7-15,7-10-1 16,1 0 38-16,4-10 0 0,2-12 0 16,-1-1 1-16,-8-1 6 15,-7-1 16-15,-7 3 0 16,-2 2 13 0,-3 4-6-16,-20 3-26 0,-7 9-4 15,-1 4-3-15,4 0-34 16,8 8-28-16,10 8-41 15,7-2-27-15,2-3-148 16</inkml:trace>
  <inkml:trace contextRef="#ctx0" brushRef="#br0" timeOffset="193142.65">21429 11540 524 0,'0'0'232'0,"0"0"-109"15,0 0-61-15,0 0-32 16,0 0-30-16,0 0-45 16,-3-19-121-16,3 32-43 15</inkml:trace>
  <inkml:trace contextRef="#ctx0" brushRef="#br0" timeOffset="194257.1">19067 12714 397 0,'0'0'86'0,"0"0"13"15,0 0-22-15,0 0-7 16,-98-18-12-16,77 18-20 16,1 0-4-16,4 0-16 15,1 6-13-15,-1 14-5 16,-1 10-1-16,1 8 1 16,4 6-1-16,4 6 2 15,8 2-1-15,0-5 0 16,16-4 0-16,21-14-18 0,15-14-25 15,17-15-10-15,16-9 4 16,7-23-41-16,1-8-70 16,-11-5-113-16</inkml:trace>
  <inkml:trace contextRef="#ctx0" brushRef="#br0" timeOffset="195406.68">19279 12731 505 0,'0'0'78'0,"0"0"-41"16,0 0-32-16,0 0-5 16,0 0 13-16,0 0 30 15,16 46-14-15,-6-34 14 0,4 0 5 16,0 3-22-16,-1 3-14 16,1 3 1-16,-3 3-9 15,-3 2 2-15,-2 0-4 16,-5-1 2-16,-1-1-4 15,0-4 1-15,0-4 0 16,-3-6 0-16,-6-3 1 16,-2-6 2-16,-6-1 0 15,1-3-4-15,-1-14 0 16,5-7-6-16,12-3-14 0,0-6-48 16,27-3-62-1,12 1 8-15,7 0 27 0,-3 2 95 16,-2 7 20-16,-6 4 59 15,-6 5 16-15,-7 10-58 16,-8 4-29-16,-8 3-8 16,-5 0-1-16,-1 13-7 15,0 10 8-15,-7 5 10 16,-5 3-4-16,-2 0 3 16,5-4-8-16,4-5-1 15,4-8 1-15,1-5-1 16,0-5 0-16,5-4 2 15,10-7 6-15,9-18 18 16,-1-6-10-16,0 1-15 16,-8 6 26-16,-6 9 17 0,-5 4-9 15,-2 7-1 1,-2 4-17-16,1 0-17 0,2 6-18 16,3 13 11-16,3 4 7 15,4 3 0-15,1 0 0 16,2-3-1-16,1 0 2 15,-1-7-3-15,0-8-3 16,1-8 1-16,0-4 4 16,3-23 3-16,3-5-2 15,-4-5-1-15,-1 3-4 16,-3 6 4-16,-5 8 3 16,-1 7 6-16,-3 5 0 0,0 8-4 15,-1 0-5 1,-2 3-8-16,3 15 2 0,1 6 5 15,-1 6-1-15,-2 2 1 16,-4 1 0-16,0-3 1 16,0-7 0-16,0-4 3 15,-1-8-3-15,-2-6-2 16,3-5-50-16,0 0 21 16,0-12 29-16,0-11-76 15,10-7 46-15,6-4 19 16,4-5 13-16,1-2 7 15,-1 0 39-15,-3-3 49 16,0 5-26-16,-3 6-32 16,-4 10-17-16,-6 9-11 15,-2 12 5-15,-2 2-14 0,0 2-5 16,0 22-11-16,0 10 8 16,0 11 7-16,-3 5 2 15,-10 1-2-15,6-1 0 16,4-4-7-16,3-8-6 15,0-8-9-15,0-13-8 16,5-12 3-16,8-5 23 16,5-14 5-16,2-16 0 15,0-6-11-15,0 0-6 16,-7 7 17-16,-4 7 17 16,-2 10 4-16,0 5 0 15,-3 7-11-15,4 0-10 0,5 8-5 16,0 12 3-16,8 9 2 15,6 6 1-15,6 6-1 16,4 1 0-16,1-7-1 16,2-8-51-16,2-15-88 15,5-12-113-15</inkml:trace>
  <inkml:trace contextRef="#ctx0" brushRef="#br0" timeOffset="195821.95">21088 12718 670 0,'0'0'223'0,"0"0"-122"16,0 0-101-1,0 0-4-15,0 0 1 16,-62 95 2-16,38-47 1 0,7-1 0 16,3-1 1-16,3-3 1 15,8-7-2-15,1-12 0 16,2-13 0-16,0-9-3 15,0-2 2-15,17-13 0 16,8-18-15-16,5-5-28 16,-2-1 27-16,-10 1 3 15,-9 3 4-15,-3 4-13 16,2-2 7-16,2-1 16 16,1 3 2-16,-1 2 2 15,0 6 6-15,-2 7 18 16,-2 6-13-16,-4 7 0 0,2 1-15 15,2 0-3-15,0 10-2 16,3 10 1-16,0 6 4 16,0 3-1-16,-3 2 1 15,-2 6 0-15,-1 2 0 16,-3 2-14-16,0-3-25 16,0-4-71-16,0-12-71 15,-6-10-175-15</inkml:trace>
  <inkml:trace contextRef="#ctx0" brushRef="#br0" timeOffset="196305.84">21059 12916 646 0,'0'0'135'0,"0"0"-89"16,0 0-14-16,0 0-32 16,0 0 2-16,86-69 6 15,-52 59-3-15,0 1 4 16,-4 2 0-16,-7 4-4 15,-6 3-5-15,-1 0 1 16,-6 0-1-16,-1 0-2 16,-8 6-20-16,-1 7-15 15,0 2 29-15,0 2 7 16,-7 5 1-16,-2-2 0 16,5 2-2-16,4-2-20 15,0-5 3-15,10-3 1 0,19-6-15 16,9-6-19-1,10 0-30-15,2-22 42 0,0-14 40 16,-5-4 6-16,-8-4 3 16,-9-1 17-16,-9 1 51 15,-11 3-32-15,-8 1 29 16,0 8 17-16,-3 10-33 16,-6 9 3-16,2 11-4 15,0 2-57-15,-3 27-18 16,-6 15 9-16,-5 13 9 15,-2 5-2-15,6 1 1 16,8-3-5-16,7-2-9 16,2-6-14-16,0-13-1 15,11-12 3-15,8-11-17 0,3-14-45 16,4-1-138-16</inkml:trace>
  <inkml:trace contextRef="#ctx0" brushRef="#br0" timeOffset="196456.39">21594 12841 812 0,'0'0'81'15,"0"0"-61"-15,0 0-20 16,0 0-3-16,0 0 2 16,0 0 1-16,109 6-8 15,-41-6-49-15,9 0-101 16,4-14-372-16</inkml:trace>
  <inkml:trace contextRef="#ctx0" brushRef="#br0" timeOffset="197037.48">22678 12712 568 0,'0'0'148'0,"0"0"-25"16,0 0-45-16,0 0-27 15,-91-48-39-15,61 58-12 16,-4 20-3-16,-3 9 3 16,1 12-2-16,3 7 1 15,4 6 0-15,8 0-1 0,6-7-17 16,7-10-17-16,8-10-19 15,6-20-46-15,30-15 6 16,9-2 34-16,4-24 30 16,-6-8 31-16,-10 2 20 15,-14 0 74-15,-9 6-10 16,-10 0 2-16,0 7-30 16,-2 5-5-16,-9 4-24 15,5 8-12-15,-1 0-15 16,5 9-9-16,-2 18 2 15,1 7 3-15,3 8-9 16,0-3-13-16,7 0-5 16,8-9 1-16,5-4-37 15,1-9-67-15,3-12-103 16</inkml:trace>
  <inkml:trace contextRef="#ctx0" brushRef="#br0" timeOffset="197237.44">22868 13104 848 0,'0'0'99'16,"0"0"-50"-16,0 0-35 16,0 0-14-16,0 0 0 0,0 0-1 15,7-8-2-15,11 5-14 16,5 0-14-16,5 2-35 15,-3-6-116-15,0-3-408 16</inkml:trace>
  <inkml:trace contextRef="#ctx0" brushRef="#br0" timeOffset="197403.79">23201 13019 825 0,'0'0'120'0,"0"0"-52"15,0 0-43-15,0 0-25 16,0 0-31-16,0 0-35 16,16-5 7-16,8 11-104 15,9-6-159-15</inkml:trace>
  <inkml:trace contextRef="#ctx0" brushRef="#br0" timeOffset="197557.68">23676 12976 286 0,'0'0'531'16,"0"0"-413"-16,0 0-51 16,0 0-27-16,0 0-18 15,0 0-22-15,2-26-12 16,-2 27-24-16,0 13-60 16,-2 1 13-16,-5-3-198 15</inkml:trace>
  <inkml:trace contextRef="#ctx0" brushRef="#br0" timeOffset="202631.61">22401 10799 342 0,'0'0'91'0,"0"0"22"16,0 0-89-16,0 0 3 16,0 0-24-16,0 0-1 15,0 0 5-15,-6-26 37 16,6 24-30-16,0 2 3 15,0 0 8-15,0 0-10 16,0 0-13-16,0 0-2 16,0 0-5-16,0 0-4 15,0 0 4-15,0 0-1 16,0 0 5-16,0 0 1 16,0 3 0-16,0 6-4 15,0 10 4-15,0 13 0 0,0 14 0 16,-3 13 1-16,-9 11 3 15,-3 5-2-15,2 0-1 16,-2-2 2-16,9-7 0 16,1-5-1-16,2-12 1 15,3-7-2-15,0-12-1 16,0-9 0-16,0-8 0 16,0-6 2-16,0-5-2 15,0-2-2-15,0 0-26 16,2 0 24-16,5-14-24 15,1-5-73-15,-1 1 47 16,-6 0-81-16,-1-2-224 16</inkml:trace>
  <inkml:trace contextRef="#ctx0" brushRef="#br0" timeOffset="203032.81">22762 10826 556 0,'0'0'110'0,"0"0"-12"16,0 0-24-16,0 0-31 16,0 0-43-16,0 0-12 15,-9 3-1-15,3 33 9 16,-6 9 4-16,0 5 1 15,-6 1-1-15,0-3 2 16,2-4-2-16,4-10-2 0,1-3-33 16,6-7-35-1,2-9-18-15,1-12-129 0</inkml:trace>
  <inkml:trace contextRef="#ctx0" brushRef="#br0" timeOffset="203731.18">22732 10891 406 0,'0'0'164'0,"0"0"-45"15,0 0-14-15,0 0-39 16,0 0-45-16,0 0 0 16,-34-48 1-16,34 44-8 0,0 1-12 15,16 0-2-15,11 0-3 16,6 2-1-16,4 1 0 16,-3 0 2-16,-4 4-13 15,-6 7-9-15,-10 5-2 16,-8-1 4-16,-6 3-12 15,0 3 6-15,-14 3 13 16,-10-1 8-16,-4 1 6 16,1-1-4-16,6-3 2 15,3-5 3-15,8-5-1 16,3 1 1-16,6 1-1 16,1 2 1-16,0 6 0 15,17 1 2-15,5-1 3 0,0-3-4 16,-1-5 1-1,-4-3 1-15,-7-2 0 0,-4-3-1 16,-4 2-2-16,-2-1-1 16,0 3 1-16,-18 6 1 15,-12 5 4-15,-16 4 4 16,-7 0-9-16,1-2-12 16,6-5-27-16,16-7 25 15,14-1 12-15,10-8 0 16,6 0-22-16,18 0-80 15,16-17-170-15</inkml:trace>
  <inkml:trace contextRef="#ctx0" brushRef="#br0" timeOffset="203954.74">22970 11090 574 0,'0'0'183'16,"0"0"-90"-16,0 0-51 16,0 0-25-16,0 0-17 15,0 0 0-15,56-19-1 16,-19 15 1-16,0 1 0 16,-1-4-11-16,-3 0-43 15,-5-1-62-15,-5-6-26 16,-5-6-163-16</inkml:trace>
  <inkml:trace contextRef="#ctx0" brushRef="#br0" timeOffset="204263.97">23421 10829 594 0,'0'0'147'0,"0"0"-32"16,0 0-100-16,0 0-15 15,0 0-8-15,0 0 6 0,-55 82 2 16,35-40 3 0,-2 2 3-16,-1 3-1 0,5-1 0 15,2-1-4-15,7-7 1 16,4-7 1-16,5-6 1 16,4-8-3-16,19-8-1 15,13-4 6-15,14-5-6 16,8 0-18-16,2-5-17 15,-7-7-21-15,-9 1-24 16,-13 1 21-16,-7-2-10 16,-8-2 4-16,-10-2-119 15</inkml:trace>
  <inkml:trace contextRef="#ctx0" brushRef="#br0" timeOffset="204503.55">23542 10877 657 0,'0'0'140'16,"0"0"-47"-16,0 0-55 15,0 0-21-15,0 0-17 16,0 0-2-16,-36-43 0 16,36 43-7-16,0 0 3 15,11 0-2-15,14 0 1 16,5 0-10-16,6-4-8 15,-5-4-8-15,-4 3-39 16,-8 1-46-16,-8 1-50 0,-11-2-255 16</inkml:trace>
  <inkml:trace contextRef="#ctx0" brushRef="#br0" timeOffset="204695.58">23360 11011 570 0,'0'0'130'16,"0"0"-62"-16,0 0-2 16,0 0-39-16,0 0-11 15,0 0-3-15,82 0-6 16,-40 0-1-16,2 0-4 16,3 0-2-16,-5 0-50 15,-8 0-86-15,-15 0-102 0</inkml:trace>
  <inkml:trace contextRef="#ctx0" brushRef="#br0" timeOffset="204899.78">23706 11071 753 0,'0'0'15'15,"0"0"-15"-15,0 0-34 0,0 0 34 16,0 0 3 0,0 0-3-16,63 3-15 0,-36-16-125 15,-5-6-181-15</inkml:trace>
  <inkml:trace contextRef="#ctx0" brushRef="#br0" timeOffset="205380.87">23972 10822 813 0,'0'0'100'0,"0"0"-4"15,0 0-95-15,0 0-1 16,0 0-19-16,0 0 17 16,0 79-1-16,0-32 3 15,0 3 3-15,0-1-2 0,0-9-1 16,-2-5 1-1,-6-6 0-15,0-9-2 0,3-6-1 16,2-9-13-16,2-2-5 16,-2-3 18-16,0 0 2 15,-2-8 0-15,4-12-9 16,1-1-7-16,0-1-42 16,10 0-11-16,17-2-5 15,6 2-25-15,1 1 41 16,4-1 13-16,-4 0 45 15,-3-3 7-15,-3 1 16 16,-11-2 39-16,1 1 11 0,-11 1-21 16,-4 2 45-1,-3 1-25-15,0 4-7 0,0 8-12 16,0 6-37-16,0 3-12 16,-3 1-4-16,-4 24-44 15,-5 12 32-15,1 12 7 16,2 1-3-16,5 6-17 15,4-6 11-15,0-1-15 16,0-6-9-16,3-11-75 16,4-17-118-16</inkml:trace>
  <inkml:trace contextRef="#ctx0" brushRef="#br0" timeOffset="205573.67">24413 10978 734 0,'0'0'181'0,"0"0"-137"16,0 0-44-16,0 0-33 15,0 0-16-15,0 0 37 16,0 0 6-16,59-14 3 16,-18 14-6-16,6-6-85 15,-1-5-127-15,-3-5-106 16</inkml:trace>
  <inkml:trace contextRef="#ctx0" brushRef="#br0" timeOffset="205795.63">24740 10799 243 0,'0'0'371'15,"0"0"-204"-15,0 0-60 16,0 0-13-16,0 0-62 16,0 0-32-16,-23 4-16 15,5 32 13-15,2 11 3 16,0 6 1-16,8 2-1 15,6-2 0-15,2-7-7 16,0-7-23-16,0-11 1 16,0-11-9-16,4-9 5 15,-1-8-13-15,4 0-55 16,6-13 20-16,-1-17-334 16</inkml:trace>
  <inkml:trace contextRef="#ctx0" brushRef="#br0" timeOffset="206004.76">24626 10830 68 0,'0'0'583'16,"0"0"-442"-16,0 0-85 15,-16-72-31-15,16 61-15 16,9 1-5-16,10 0-4 16,5 1 4-16,4 1 2 15,5 4-7-15,3 4-3 16,0 0-1-16,-4 0-15 15,-4 9-9-15,-8 8-21 16,-11 5-13-16,-9 6-35 0,-3 2-99 16</inkml:trace>
  <inkml:trace contextRef="#ctx0" brushRef="#br0" timeOffset="206190.99">24401 11313 673 0,'0'0'169'0,"0"0"-143"16,0 0-25-16,0 0 2 15,94-31-2-15,-49 18-1 16,1-1 0-16,6 5-12 16,-6 1-39-16,-8-1-101 15,-13-1-188-15</inkml:trace>
  <inkml:trace contextRef="#ctx0" brushRef="#br0" timeOffset="206340.99">24767 11233 725 0,'0'0'128'16,"0"0"-46"-16,0 0-59 15,0 0-23-15,0 0-76 16,0 0-49-16,-20 29-110 15</inkml:trace>
  <inkml:trace contextRef="#ctx0" brushRef="#br0" timeOffset="-188436.4">22537 11408 180 0,'0'0'121'16,"0"0"-37"-16,0 0-1 16,0 0-40-16,0 0-6 15,0 0-23-15,0 0 33 0,-17-10 0 16,17 8 16-16,0-1-11 15,0 2-37-15,0-1 1 16,0 1 1-16,0 1 0 16,0-1-13-16,0-1 3 15,0 2 3-15,0-1-2 16,0 1-4-16,0 0-2 16,0-2 1-16,0 0-3 15,0 0 0-15,13-1-1 16,6-2 2-16,6-5-1 15,8 3 0-15,6-5 1 16,8 0 2-16,4 0-2 16,-5-2-1-16,0 3-2 0,-7 1-1 15,-7 4-1-15,-9 5-11 16,-14 1-28-16,-9 1-116 16,-18 16-84-16</inkml:trace>
  <inkml:trace contextRef="#ctx0" brushRef="#br0" timeOffset="-182808.07">22809 11425 250 0,'0'0'92'0,"0"0"-52"16,0 0 2-16,0 0 7 15,0 0-24-15,0 0 1 16,0 0 4-16,0-7-1 16,0 7 3-16,0 0-23 15,-3 0-6-15,2 0-3 16,-4 0-5-16,0 1 5 16,-1 10-2-16,0 2 2 15,-2 0 0-15,0 6-2 16,-2 3 0-16,-2 1 2 0,-2 4 0 15,-2 1 1 1,3-2-1-16,4-2 1 0,3-6-1 16,5-6 0-16,1-5 0 15,0-4 0-15,0-3 6 16,9 0 12-16,5-6-9 16,-4-5 0-16,-3 3 1 15,-2 1 15-15,-4 2-17 16,-1-1 0-16,0 5 2 15,0-2-10-15,-7 3-3 16,-7 0-22-16,-1 0-5 16,2 0 10-16,3 0 9 15,3 0 1-15,4 0 2 0,3 0 8 16,0 0 14-16,18-3-5 16,9-3-2-16,4-5 0 15,4 3-1-15,0 0-5 16,0-2 0-16,-5 2-1 15,-4-1 4-15,-3 4-4 16,-8 1 0-16,-4 1 0 16,-3 0 0-16,-3 3 0 15,-2 0 0-15,-2 0 0 16,2 0-6-16,-3 0-2 16,0 3 1-16,0 4 3 15,0 1 0-15,0 1 4 16,0 2-2-16,0 1 2 15,0 3 0-15,0 2 2 0,0 0-1 16,0-1-1-16,0 1-5 16,3-4-12-16,15-5-27 15,9-8 4-15,6 0 19 16,4-7-2-16,-1-10-10 16,-5-2 33-16,-9-1 20 15,-8 0 32-15,-10 2 26 16,-4 4-9-16,-7 1-13 15,-23 5-46-15,-10 4-9 16,-7 2-1-16,9 2 0 16,8 0-5-16,15 0-5 15,5 11-16-15,5 3-12 16,3 3 11-16,2 0-31 0,0 1 11 16,0-6-86-1,17-5-220-15</inkml:trace>
  <inkml:trace contextRef="#ctx0" brushRef="#br0" timeOffset="-181967.99">22836 11422 263 0,'0'0'84'15,"0"0"-28"-15,0 0-3 16,0 0-24-16,0 0-26 16,0 0-2-16,-85 0 2 15,83 3-2-15,1 0 4 16,0 4 12-16,-1 3 24 16,-1 3 4-16,-4 2-10 15,-2 4-16-15,-2 0-9 16,0 4 2-16,-4 1-5 15,5 0-5-15,-3 3 4 0,3 3-5 16,3-2 3-16,6 1-4 16,1-7-24-16,0-6-49 15,3-7 18-15,8-5 15 16,1-4 30-16,3 0 7 16,1 0 3-16,2-10 3 15,-3-2 15-15,-4-3 48 16,-1 1 26-16,-6 0-33 15,2 3 3-15,-3 4-53 16,-3 2-4-16,0 1 3 16,0 3-6-16,0-2-2 0,0 3-5 15,0-1 3 1,-5-1-4-16,-3 1 6 0,2-2 0 16,-2 1 2-16,-2 0-2 15,1-1 1-15,0 1-1 16,1 0 0-16,1-1 2 15,6 2-1-15,-2 1-1 16,3 0 0-16,0 0-1 16,0 0-63-16,0 0-72 15,0 0-16-15,0 4-291 16</inkml:trace>
  <inkml:trace contextRef="#ctx0" brushRef="#br0" timeOffset="-181810.21">22696 11637 379 0,'0'0'106'0,"0"0"-37"16,0 0 2-16,0 0-8 15,0 0-3-15,0 0 11 16,-1 0-51-16,1 6-20 16,0 2-87-16,0-4-70 15</inkml:trace>
  <inkml:trace contextRef="#ctx0" brushRef="#br0" timeOffset="-180226.34">3929 13130 609 0,'0'0'47'0,"0"0"8"15,0 0-17-15,0 0-8 16,0 0-11-16,0 0-9 16,0 0 3-16,-74-5 13 15,64 1-19-15,-3 4-2 16,1-3-5-16,-1 0 0 15,-5 1 0-15,0 1-3 16,-6-1-33-16,-3 2-58 16,-4 0-21-16,0 0-82 15,-4 0-148-15</inkml:trace>
  <inkml:trace contextRef="#ctx0" brushRef="#br0" timeOffset="-180048.19">3124 13230 391 0,'0'0'52'16,"-81"4"58"-16,53-4 16 16,10 0-45-16,10 0-14 15,7 0-42-15,1 0-18 16,0 0-7-16,0 10-97 16,0 9 30-16,0 1-48 15,0 1-80-15,0-6-146 0</inkml:trace>
  <inkml:trace contextRef="#ctx0" brushRef="#br0" timeOffset="-179880.03">2743 13626 372 0,'0'0'84'0,"0"0"-13"16,-73 73-12-16,61-56-15 15,5 0-9-15,4 5-23 16,0 8-8-16,3 10 0 15,0 10-4-15,0 2-90 16,0-8-187-16</inkml:trace>
  <inkml:trace contextRef="#ctx0" brushRef="#br0" timeOffset="-179694.89">2627 14662 491 0,'0'0'62'16,"0"0"16"-16,0 0-60 16,3 92-7-16,12-49-5 15,1 3-6-15,2 3-31 16,0 1-70-16,-4-5-44 16,-7-3-71-16</inkml:trace>
  <inkml:trace contextRef="#ctx0" brushRef="#br0" timeOffset="-179344.27">2755 15516 413 0,'0'0'111'16,"0"0"-27"-16,0 0-28 16,32 87-31-16,-15-40-18 15,4 12-3-15,-3 5-1 16,-3-1-3-16,-2-5-37 15,-3-10-53-15,-3-2-37 16,0-8 16-16,1-8-132 16,0-8 155-16,3-4 88 15,-8-2 7-15,-3 0 116 16,0 1-23-16,0 3 8 16,0 2-56-16,9 0-1 0,6-1-31 15,9 1-13-15,5 0 0 16,12-2-4-16,4-2 18 15,7-3-13-15,1 2-8 16,-3-3-21-16,-2 0-29 16,-6 2 50-16,-8-2 0 15,-3 3-180-15</inkml:trace>
  <inkml:trace contextRef="#ctx0" brushRef="#br0" timeOffset="-179179.04">3650 16428 452 0,'0'0'100'0,"0"0"-67"16,0 0-18-16,114-41 40 16,-63 21-21-16,8-3-13 15,5-6-19-15,3-3-2 16,8-7-5-16,1-3-113 16,3-6-13-16,-7-2-97 15</inkml:trace>
  <inkml:trace contextRef="#ctx0" brushRef="#br0" timeOffset="-178612.38">4059 13561 649 0,'0'0'4'0,"0"0"12"16,0 0 8-16,0 0-8 16,0 0-16-16,0 0-6 0,104-13 6 15,-68 45 3-15,7 14-3 16,0 19-3-16,-5 13-4 15,-7 8-54-15,-7 5-1 16,-6-3-46-16,-6-2-56 16,-5-1-46-16</inkml:trace>
  <inkml:trace contextRef="#ctx0" brushRef="#br0" timeOffset="-178440.45">4668 14977 452 0,'0'0'165'0,"0"0"-30"16,-36 101-56-16,25-47-55 16,1 11-20-16,10 8-4 15,0 1-14-15,0-6-71 16,7-10-64-16,2-13-56 16,0-12-185-16</inkml:trace>
  <inkml:trace contextRef="#ctx0" brushRef="#br0" timeOffset="-178195.01">4648 15751 401 0,'0'0'157'0,"0"0"-4"16,0 0-46-16,-58 87-50 15,40-67-13-15,4-1-12 16,-2 4-21-16,1 8-6 0,3 4-5 16,0 11-36-16,-2-2-40 15,0-2-89-15,5-7 72 16,-1-6-95-16,-1-4 149 15,-2-3 39-15,-1-2 1 16,1-5 49-16,1-3 7 16,6-7 7-16,3 0-23 15,3-5 11-15,0 0-52 16,0 0-113-16,15-25-409 16</inkml:trace>
  <inkml:trace contextRef="#ctx0" brushRef="#br0" timeOffset="-176797.47">19081 13349 458 0,'0'0'45'16,"0"0"25"-16,0 0-37 15,-88 37-4-15,59-19-4 16,3 1-4-16,0 5-9 15,7 2 11-15,2 2-10 16,5 3-3-16,2 3-7 16,7 3 4-16,3-2-3 15,0-2-2-15,12-8 0 16,11-10-2-16,15-15-36 0,8 0-19 16,16-24-15-1,0-10-94-15,-2-2-230 0</inkml:trace>
  <inkml:trace contextRef="#ctx0" brushRef="#br0" timeOffset="-175645.6">19227 13419 549 0,'0'0'86'0,"0"0"4"16,0 0-62-16,0 0-14 0,0 0 12 15,0 0 8 1,34 4-8-16,-23 12-5 0,3 7-7 16,1 4-8-16,2 2 2 15,-4 4-4-15,-4-1-1 16,-6 0-1-16,-2-4 0 16,-1-4 2-16,0-11-4 15,0-4 0-15,0-8-15 16,0-1-12-16,0 0 13 15,0-15-3-15,-9-7-94 16,0-5 88-16,5 1-16 16,4-3-56-16,0 0 59 15,19 1-8-15,6 2-9 16,1 2 36-16,0 3 17 16,-6 3 23-16,-3 6 57 0,-5 3-48 15,-6 4 28-15,-5 3 9 16,1 2-32-16,-2 0-35 15,0 3-2-15,0 13-5 16,0 6 5-16,-5-1 0 16,1 3-3-16,4-2-1 15,0-5 2-15,0 0-1 16,0-5-12-16,0-4-4 16,6-5-9-16,3-3-5 15,1 0 31-15,-2-11-4 16,-2-6 6-16,-2 1 23 15,-2 1 52-15,-2 0-24 0,0 4 37 16,0 4-61-16,0 3-2 16,1 4-25-16,5 0-14 15,4 0-5-15,6 10 18 16,4 3 1-16,10 3-1 16,2-4 1-16,6-4-7 15,1-8-10-15,-8 0 16 16,-5-14 1-16,-5-7 4 15,-8 0 6-15,-7 2 15 16,-5 5-11-16,-1 6 4 16,0 3-11-16,0 5-7 0,0 0-1 15,0 0-5 1,-1 20 3-16,-4 7-1 0,1 8 4 16,4 4 0-16,0 4 1 15,6-1-1-15,4-8 0 16,-2-8 0-16,-2-14 2 15,0-9 1-15,0-3-3 16,4-10-1-16,8-16-9 16,2-13-34-16,4-6-60 15,-2-2 49-15,-1-1 40 16,1-1 15-16,-4 6 16 16,1 4 13-16,-1 6 15 15,-5 8-6-15,-3 8 17 16,-4 9-11-16,-5 6-14 0,-1 2-18 15,0 0-12-15,0 12-12 16,0 14 7-16,0 9 5 16,0 8 2-16,-7 3-1 15,2 0 1-15,0-5 0 16,4-5-1-16,1-11-1 16,0-13-22-16,0-11-6 15,6-1 26-15,8-25-2 16,5-9 4-16,2-2-11 15,-3 2-3-15,-5 6 5 16,-3 7 6-16,-5 8 3 16,-3 9 12-16,-2 4 29 15,1 0-41-15,5 10-9 16,6 15 6-16,5 6 3 16,10 7 2-16,11-1-2 0,4-1 0 15,3-5-6-15,1-11-48 16,3-12-71-16,6-8-95 15,5-20-263-15</inkml:trace>
  <inkml:trace contextRef="#ctx0" brushRef="#br0" timeOffset="-175215.25">20888 13375 840 0,'0'0'77'0,"0"0"-35"0,0 0-42 16,0 0-3-16,0 0 3 15,0 108 1-15,0-66 0 16,0-2 0-16,-4-2 0 16,0-6-1-16,2-8 1 15,2-11 0-15,0-9-2 16,0-4-9-16,0 0-5 16,0-9 12-16,2-15-5 15,9-7-14-15,0 2 11 16,2 0 10-16,2 1-2 15,-3 0-23-15,3-3 17 16,0 0 9-16,0 1 2 16,-2 3-1-16,2 3 6 15,-4 3 32-15,-5 8-14 16,2 4-15-16,-5 6-10 0,0 3-2 16,0 0-8-16,5 5-2 15,0 11 11-15,2 9 0 16,-3 3-1-16,-2 7-1 15,-1 5 3-15,-1 2 2 16,-1 7-2-16,-1 0-26 16,2 1-42-16,-2-8-64 15,3-14-42-15,0-13-35 16</inkml:trace>
  <inkml:trace contextRef="#ctx0" brushRef="#br0" timeOffset="-174715.85">20979 13582 547 0,'0'0'92'0,"0"0"-20"0,0 0-20 16,0 0 2-16,0 0-35 15,0 0-1-15,60-67-1 16,-18 55 5-16,4-1-16 16,-1 2 4-16,-8 2-8 15,-9 3 2-15,-5 4-4 16,-10 2 0-16,-2 0 0 15,-5 0-6-15,-6 8-15 16,0 1 11-16,0 3 4 16,0 2 5-16,0-1-4 15,0 3 5-15,0-2-15 0,7-4-32 16,4-3-19 0,5-7 7-16,8-1 12 0,-2-22 24 15,4-6 23-15,-6-4 32 16,-6-3-9-16,-4-2-5 15,-10 2 11-15,0 3 21 16,0 6 28-16,-4 11-21 16,-2 6-3-16,-2 10-36 15,0 4-18-15,-3 23-14 16,-8 12 11-16,2 9 3 16,4 4 0-16,8 3 0 15,2 5 0-15,3-5-1 16,0-6-6-16,2-11 1 15,14-15 2-15,4-12 2 0,6-9 1 16,3-2 0-16,3-17-3 16,6-11-39-16,1-11-90 15,-6-3-140-15</inkml:trace>
  <inkml:trace contextRef="#ctx0" brushRef="#br0" timeOffset="-174517.47">21543 13452 502 0,'0'0'311'0,"0"0"-195"16,0 0-87-16,0 0-29 15,0 0-4-15,0 0 0 16,-30 4-7-16,30 2-1 0,1-6 10 16,22 0 2-1,10 0 2-15,15-3-2 0,6-13-14 16,8-1-46-16,2-7-111 15,-10 1-266-15</inkml:trace>
  <inkml:trace contextRef="#ctx0" brushRef="#br0" timeOffset="-174120.45">22546 13419 164 0,'0'0'555'0,"0"0"-421"15,0 0-86-15,0 0-14 16,0 0-34-16,0 0-7 16,-14 19 4-16,5 15 3 0,2 6 0 15,-1 6 1-15,4 1 0 16,1 1 0-16,3-10-1 15,0-5-16-15,0-10-32 16,0-18-126-16,0-5-272 16</inkml:trace>
  <inkml:trace contextRef="#ctx0" brushRef="#br0" timeOffset="-173516.06">22543 13453 664 0,'0'0'69'16,"0"0"33"-16,0 0-49 15,0 0-12-15,0 0-22 16,0 0-19-16,-17-35-1 0,18 31 1 16,20-2 0-16,11 0 0 15,5 1 1-15,-5 0 0 16,-7 5 2-16,-10 0-3 15,-3 0-1-15,-8 12-1 16,-1 6-2-16,-3 10-14 16,-4-1-21-16,-13 4-51 15,-4-2-62-15,3-4-26 16,5-4 43-16,6-4 102 16,0-2 33-16,3-4 156 15,0-2 9-15,2-4-86 16,2-5 5-16,0 6-9 0,0 5-45 15,0 7-23-15,6 11-2 16,5 0-1-16,1 2-1 16,-4-6-1-16,-5-6-2 15,-3-2 0-15,0-5 0 16,-17 0 0-16,-9-3 0 16,-10-3-7-16,-7-2-10 15,-5-4-5-15,5 0-11 16,12 0 14-16,19-10-33 15,12-1-43-15,21-2-262 16</inkml:trace>
  <inkml:trace contextRef="#ctx0" brushRef="#br0" timeOffset="-173306.11">22917 13710 456 0,'0'0'378'0,"0"0"-315"16,0 0-33-16,0 0-18 15,0 0-3-15,0 0-9 16,-39-28-10-16,45 28-19 16,17 0 10-16,5 0-58 15,3-12-163-15</inkml:trace>
  <inkml:trace contextRef="#ctx0" brushRef="#br0" timeOffset="-173134.58">23217 13615 805 0,'0'0'117'0,"0"0"-48"15,0 0-33-15,0 0-36 16,0 0-40-16,0 0-41 15,44-12-11-15,-8 16-133 16,8-4-314-16</inkml:trace>
  <inkml:trace contextRef="#ctx0" brushRef="#br0" timeOffset="-172975.91">23781 13582 736 0,'0'0'137'16,"0"0"-52"-16,0 0-41 15,0 0-27-15,0 0-17 16,0 0-37-16,0-20-42 16,-4 34 27-16,-13-2-99 15,-7-5-292-15</inkml:trace>
  <inkml:trace contextRef="#ctx0" brushRef="#br0" timeOffset="-172084.89">21308 13511 328 0,'0'0'10'15,"0"0"-10"-15,0 0-23 16,0 0 23-16,0 0 31 15,0 0-6-15,5-10 79 16,-5 10 8-16,0 0-34 16,0 0-61-16,-8 0-3 15,0 0 12-15,-1-1 14 16,-1 1 10-16,1 0-28 16,0 0-6-16,0 0-3 15,-2 5-7-15,-1 8-6 16,1 10 0-16,-1 7 0 0,-1 0 0 15,8 4-5 1,5-4-4-16,1-5-4 0,26-8-9 16,12-8-15-16,6-9-30 15,4 0-22-15,-1-7-40 16,-10-12-71-16</inkml:trace>
  <inkml:trace contextRef="#ctx0" brushRef="#br0" timeOffset="-171888.34">21209 13776 579 0,'0'0'106'0,"0"0"-60"0,0 0-9 15,0 0-1-15,0 0-20 16,0 0-16-16,74-22-9 15,-64 16-91-15,-7-2-144 16</inkml:trace>
  <inkml:trace contextRef="#ctx0" brushRef="#br0" timeOffset="-160127.79">3715 14993 343 0,'0'0'102'15,"0"0"-11"-15,0 0-39 0,0 0 22 16,0 0-43-16,0 0 3 16,0 0 6-16,-51-18-13 15,45 16 9-15,-2 2-18 16,1 0-4-16,2 0-1 15,-2 0-11-15,-2 3-2 16,-6 16-3-16,-3 11 1 16,-9 11 0-16,-6 16 0 15,-10 13-2-15,-6 13 4 16,-6 7 2-16,-5 2 2 16,6-5-4-16,6-9 1 15,7-11 1-15,16-16 0 16,11-17-2-16,7-12-12 0,7-14-23 15,0-8-39-15,16-6-106 16,2-30-30-16</inkml:trace>
  <inkml:trace contextRef="#ctx0" brushRef="#br0" timeOffset="-159228.89">3766 15391 452 0,'0'0'74'16,"0"0"18"-16,0 0-39 16,0 0-39-16,0 0 24 15,0 0 15-15,-11-79-27 16,25 65-10-16,2 1 3 15,3 4-6-15,-6 2-2 16,2 3 0-16,-3 4-4 16,6 0-7-16,0 5-2 15,3 16-4-15,-7 10 1 16,0 9 4-16,-11 11 2 16,-3 6-2-16,0 3-9 15,-18-3-27-15,-3-7-19 16,0-9 10-16,-2-11 14 15,3-9 28-15,-1-5 4 16,2-6 2-16,10-7 6 0,1 0 14 16,5-3-4-16,3 0 24 15,0 0-33-15,0 0-9 16,14-9 0-16,11-8-8 16,7-2 8-16,-1-2 5 15,0-3-5-15,1-1 7 16,-4 2 0-16,-1 4-4 15,-5 1-3-15,-2 2 0 16,-5 5-3-16,-5 2-48 16,-1 7-11-16,-6 2-61 0,-3 0-84 15</inkml:trace>
  <inkml:trace contextRef="#ctx0" brushRef="#br0" timeOffset="-158950.6">4387 15387 630 0,'0'0'120'15,"0"0"-24"-15,0 0-80 0,0 0-15 16,0 0-1-1,-63 88 1-15,49-52-1 0,0 1 4 16,5-8-4-16,2-5 0 16,2-5-7-16,2-5-24 15,0-3-19-15,1-8-52 16,-2-3-52-16,-2-11-342 16</inkml:trace>
  <inkml:trace contextRef="#ctx0" brushRef="#br0" timeOffset="-158762.33">4141 15444 409 0,'0'0'306'0,"0"0"-156"15,0 0-70-15,0 0-80 0,0 0-10 16,0 0 7-16,31 26 2 16,8-1 1-16,9-1 4 15,0-1-4-15,5-3-5 16,-2-5-54-16,-2-5-55 15,-6-4-61-15,-10-4-165 16</inkml:trace>
  <inkml:trace contextRef="#ctx0" brushRef="#br0" timeOffset="-158606.12">4487 15659 821 0,'0'0'98'0,"0"0"-23"15,0 0-75-15,0 0-11 16,0 0-56-16,0 0-9 16,25-10-72-16,-19 9-79 15</inkml:trace>
  <inkml:trace contextRef="#ctx0" brushRef="#br0" timeOffset="-146877.76">22030 5380 154 0,'0'0'66'16,"0"0"-11"-16,0 0 35 0,0 0-7 15,0 0 13 1,0 0-33-16,0 0-11 0,-57-55-23 16,46 54-23-16,1-3 0 15,0 2 5-15,2 1-4 16,0 0 15-16,4-1 26 15,1 1-33-15,0 1-8 16,2 0-4-16,-1 0-3 16,-2 0-2-16,-4 1-3 15,-4 17 0-15,-7 13 4 16,-9 13-4-16,-11 21 5 16,-21 22-1-16,-18 27 1 15,-13 12 0-15,-7 9 7 0,1-2 3 16,4-12-10-1,6-5 1-15,5-9 0 0,4-9 3 16,5-8-2-16,13-10 0 16,12-12 4-16,10-10-2 15,14-13 2-15,8-7-4 16,6-12-2-16,6-6 1 16,1-6 2-16,3-4-1 15,0-1-2-15,0-1 7 16,0-2-7-16,0-1-13 15,0-4-57-15,0-1-71 16,0-9-113-16</inkml:trace>
  <inkml:trace contextRef="#ctx0" brushRef="#br0" timeOffset="-145977.8">23387 5491 313 0,'0'0'152'0,"0"0"-55"15,0 0-8-15,0 0-14 16,0 0-7-16,0 0-48 16,-13-38-20-16,13 38 0 0,-3 0-16 15,1 12 10-15,-2 12 2 16,-4 8 4-16,-3 11 9 16,-4 6 0-16,-1 9-5 15,-2 4-1-15,-2 1-2 16,4-2-1-16,3-11-31 15,6-12-60-15,4-13-24 16,3-11 20-16,0-11-34 16,6-3-123-16</inkml:trace>
  <inkml:trace contextRef="#ctx0" brushRef="#br0" timeOffset="-145659.81">23636 5420 632 0,'0'0'178'0,"0"0"-96"16,0 0-25-16,0 0-1 15,0 0-40-15,0 0-16 16,1-33-11-16,-1 65-3 16,-4 16 14-16,-7 10 0 0,-5 6 2 15,-1 4 2 1,-2-1-4-16,3-6 0 0,2-8-19 16,7-14-12-16,4-11-9 15,3-11-29-15,0-11-104 16,0-6-184-16</inkml:trace>
  <inkml:trace contextRef="#ctx0" brushRef="#br0" timeOffset="-145075.33">23297 6307 595 0,'0'0'167'0,"0"0"-78"16,0 0 12-16,0 0-56 15,0 0-27-15,0 0-18 16,0-20-7-16,0 37 1 0,-7 10 2 15,-5 9 4-15,0 6 3 16,1 6-1-16,0 1-2 16,0 1-23-16,-2-2-48 15,1-6 27-15,1-6-21 16,1-10-70-16,4-10-122 16</inkml:trace>
  <inkml:trace contextRef="#ctx0" brushRef="#br0" timeOffset="-144716.03">23460 6300 485 0,'0'0'182'15,"0"0"-81"-15,0 0-12 16,0 0-15-16,0 0-33 16,0 0-22-16,2-15-5 15,-2 15-14-15,0 3 0 16,0 13-8-16,0 13 8 16,-2 8 0-16,-7 6 1 15,-3 5 2-15,-5 6-3 16,1-1 2-16,-3 0-2 15,0-1 0-15,3-9-8 0,2-5-13 16,5-10-11-16,4-7-1 16,2-4-5-16,3-9-29 15,0-8-66-15,6 0-119 16</inkml:trace>
  <inkml:trace contextRef="#ctx0" brushRef="#br0" timeOffset="-144040.12">23078 7017 486 0,'0'0'158'16,"0"0"-19"-16,0 0-66 15,0 0 7-15,0 0-33 16,0 0-36-16,0-47-11 15,0 47-4-15,0 14-5 16,0 17 9-16,-3 11-1 16,-7 13 2-16,1 10 2 15,-2 4-2-15,-2 3-1 16,1-4-2-16,2-9-30 16,2-9-16-16,4-13-10 15,4-10-72-15,0-16-92 16,0-11-217-16</inkml:trace>
  <inkml:trace contextRef="#ctx0" brushRef="#br0" timeOffset="-143756.06">23248 7034 596 0,'0'0'61'0,"0"0"73"16,0 0-71-16,0 0-44 16,0 0-19-16,0 0 2 15,-7 23 2-15,-3 27 19 0,-3 16 1 16,1 10-12-16,-2 3-9 16,1 0 2-16,3-12 0 15,0-8-5-15,2-10-3 16,2-7-25-16,5-12-18 15,1-13-63-15,0-14-59 16,0-6-144-16</inkml:trace>
  <inkml:trace contextRef="#ctx0" brushRef="#br0" timeOffset="-142586.51">23154 5281 521 0,'0'0'82'0,"0"0"-70"16,0 0-12-16,0 0-9 15,-106 33 9-15,73 2 2 0,-1 5 18 16,0 7 7-16,4 4-5 16,3 4-14-16,5 3-5 15,5-5-1-15,13-6-2 16,4-4-5-16,0-9-7 15,11-7-8-15,3-8-15 16,-2-3 26-16,-2-2 6 16,-5-3 1-16,-5 2-2 15,0 1 4-15,-5-2 0 16,-14 7 27-16,-7 5 11 16,-1 3-24-16,-2 7-7 15,-5 4-6-15,6 3 1 16,1 1-2-16,6-5 0 0,9-9-1 15,9-6 1-15,3-12-3 16,0-3-3-16,10-2 4 16,4-4-1-16,-1 2 3 15,-1 0 4-15,-1 2-4 16,-1 3-1-16,-4 4-3 16,-2 7 1-16,-4 9 3 15,0 9 0-15,-6 12 3 16,-13 10 1-16,-5 8 5 15,3 2 2-15,-1 2-5 16,0 4 21-16,2 0-7 16,4 2 7-16,0-2-2 0,2-5 0 15,2-3-7-15,0-3-7 16,5-2-4-16,-1 0-5 16,5-1 4-16,-1-2-4 15,2-3-1-15,2-2 3 16,0-7-2-16,0-8 0 15,0-5-2-15,2-13 0 16,2-6-2-16,-1-8-1 16,0-4-4-16,-2-1-1 15,3 1-30-15,-1-3-74 16,0 0-51-16</inkml:trace>
  <inkml:trace contextRef="#ctx0" brushRef="#br0" timeOffset="-141464.47">23857 5392 472 0,'0'0'107'16,"0"0"23"-16,0 0-45 15,0 0-25-15,0 0-21 16,0 0-19-16,28-56-6 16,-15 54-11-16,1 2-3 0,4 0-2 15,-2 2-2 1,2 17-2-16,-6 6 6 0,-4 11-2 16,-8 7-5-16,0 11 5 15,-18 7 0-15,-14 14 2 16,-5 9-2-16,-8 6 2 15,-3 2-6-15,-1-3-3 16,2-9 0-16,2-5-7 16,9-5 4-16,5-10 4 15,7-8-10-15,13-14-4 16,6-6 0-16,5-10-17 16,0-6 8-16,16-4 13 15,5-2 18-15,3-2 0 0,1-1 1 16,-1-2 0-16,-4 2 0 15,-3 3 3-15,-2 2-4 16,-5 7-4-16,0 6 2 16,-3 8-2-16,-7 6 1 15,0 4 3-15,-3 6 0 16,-14 0 0-16,0 2 2 16,-1 4 6-16,-2-2 2 15,5 2 7-15,2-4-2 16,4 2 2-16,1 1-11 15,0 7 3-15,-1 1-2 16,-2 4 8-16,-4-1-7 16,0-1-3-16,-6-2 7 15,-1 1-2-15,0-6-8 0,1 0 14 16,-1-6-10-16,3-4-1 16,3-2 4-16,2-8 3 15,3-4-7-15,4-5-4 16,2-5 1-16,0-7-2 15,1-2-4-15,-3-2 0 16,2-4 1-16,0 3-4 16,1-3-59-16,1-7-49 15,3-1-119-15</inkml:trace>
  <inkml:trace contextRef="#ctx0" brushRef="#br0" timeOffset="-141326.55">23537 7914 796 0,'0'0'73'0,"0"0"31"16,0 0-49-16,0 0-33 15,0 0-22-15,0 0-75 16,-13-37-146-16,13 37-21 16</inkml:trace>
  <inkml:trace contextRef="#ctx0" brushRef="#br0" timeOffset="-50134.8">4221 15523 139 0,'0'0'39'16,"0"0"-35"-16,0 0 0 16,0 0 4-16,0 0 8 15,0 0 69-15,0 0-2 16,-11-19 41-16,6 17-86 15,-1 2 12-15,3-1-22 0,1-2-11 16,-1 2 4-16,-2-2-13 16,3 1-8-16,1 1 2 15,-1 1 2-15,-1-1-4 16,3-2 1-16,-3 0 2 16,-1 3 1-16,-2-1 2 15,-6-1-2-15,1 2 2 16,-1 0 0-16,1 0-4 15,3 0 2-15,2 0-3 16,4 0 1-16,-3-1 0 16,2-1 1-16,1 2 0 15,2 0-3-15,0 0 7 0,0 0-7 16,0 0-1 0,0 0-1-16,0 0-4 0,0 0-8 15,5-1 14-15,5-1 2 16,7-3-2-16,2-1 0 15,4 0 1-15,4-4-1 16,5 0 2-16,4 1-2 16,-2-3 0-16,2 2 0 15,-3-2 1-15,-8 3 0 16,-7 1-1-16,-6 4 1 16,-8 1 0-16,-4 3 0 15,0 0-1-15,0 0 1 16,0 0-1-16,-13 9 4 15,-11 8-1-15,-3 1-1 0,-4 3 0 16,-5 1-2 0,0 1 1-16,-2-2-1 0,8-4 1 15,8-3-1-15,8-5-3 16,11-3 2-16,3-4-4 16,0 0-1-16,0-2 3 15,15 0 3-15,6-2 2 16,3-11 5-16,2-1-5 15,0 3-1-15,-6 0 2 16,-3 2-3-16,-4 1 0 16,-4 5 2-16,-4 0-2 15,-2 0 0-15,-3 3 5 16,0 0 3-16,0 0 8 16,-9 0-16-16,-18 16-1 0,-4 2-7 15,-7 3 5-15,0 2-4 16,8-5 3-16,6-1 0 15,8-4 3-15,8-5-5 16,8-4-3-16,0-2-14 16,0-2 21-16,15 0 2 15,6 0 2-15,4-2-2 16,2-6 6-16,3-2-4 16,-6 2-1-16,1 0 2 15,-7 2-3-15,-4 0 0 16,-3 4 1-16,-8-1-1 0,-3 3 0 15,0 0-1 1,0 0-1-16,-1 4 1 0,-12 7 1 16,-1 2 0-16,3-2 0 15,3-1 0-15,3-1-2 16,3 0 2-16,2 2-6 16,0-3-23-16,4-2 21 15,5-1 3-15,4-2 5 16,1-3 0-16,5 0 0 15,2 0-1-15,-2-2 1 16,2-4-4-16,-2-5 1 16,-7 5 1-16,-4 2 1 15,-5 0 1-15,-3 4 11 16,0 0 13-16,-9 0-16 16,-10 0-8-16,-1 3 1 15,-4 8-1-15,2 0 1 0,2 4-1 16,6-3 0-16,6-2 0 15,5-3-2-15,3-3-3 16,3-2 5-16,16-2 0 16,1 0 0-16,1 0 2 15,-3 0 1-15,-2-6-2 16,-4-1-1-16,-3-1 6 16,-3 1 6-16,-2 1 1 15,-4 4-1-15,0 0 4 0,0 2 7 16,0 0-9-1,0 0-14-15,-1 0-13 16,-14 7-20-16,-6 8 16 16,-4 2 4-16,-2 2 0 0,5-7 7 15,11-3 5-15,8-5-1 16,3-4-8-16,11 0 10 16,17 0 18-16,7-11 16 15,6-8-15-15,1 1-12 16,-6 0-5-16,-7 1 0 15,-8 1-1-15,-9 6 3 16,-7 2-1-16,-5 2 9 16,0 5 11-16,-2 1-23 15,-16 0-6-15,-12 4-11 16,-11 13-2-16,-7 5 9 16,-6-2 1-16,4 1-3 0,14-6 10 15,12-7 2-15,21-5-1 16,3-3 1-16,19 0 0 15,11 0 1-15,7-11 0 16,-1-4 4-16,-6 1-1 16,-9 3 5-16,-9 1-3 15,-6 2 5-15,-3 1 0 16,-3 2 23-16,0-1-14 16,0 1-13-16,0 4-7 15,-15 1-1-15,-3 0-31 16,-6 0-16-16,-7 12 11 0,-2 2-13 15,0 2-6 1,8-2 7-16,7-5 23 0,18-4 22 16,0-2-5-16,10-3 9 15,11 0 18-15,0 0-8 16,0-10 3-16,-9 3-4 16,-6 0-2-16,-4-1 34 15,-2 1-1-15,0-4-13 16,0 2-8-16,0-1-2 15,-5 1-16-15,-4 0-1 16,-2 1 0-16,-2 0-8 16,-1 4 8-16,-2 1-3 15,3 1 3-15,-1 0 2 16,8 2 9-16,3 0 5 16,3 0-16-16,0 0-1 0,0 0-10 15,9 0 11-15,9-2 2 16,4-3 1-16,0-1 1 15,0 0-1-15,-1-3 0 16,-8 1-3-16,-2 0-5 16,-4 1-2-16,-4 2 7 15,-3 0 1-15,0 4-1 16,-6 1 0-16,-15 0-2 16,-6 0-3-16,-7 13 4 15,-3 2 0-15,5-3 1 16,7 0 6-16,9-5 17 15,10-1-13-15,6-1-10 16,0-2-2-16,3 0-2 0,13-2 3 16,4-1 1-16,6 0 5 15,-2-4-3-15,-3-7 5 16,-1-3-5-16,-7 3 2 16,-6 2-4-16,-4 1 7 15,-3 3-1-15,0 1-4 16,0 4-2-16,-12 0-4 15,-10 0 2-15,-7 2-6 16,-1 11 2-16,0-1 3 16,9-2-1-16,10-4 2 15,10-1-2-15,1-2-1 16,3-1-9-16,16-2 10 16,11 0 4-16,0-4 0 15,-2-4 2-15,-5-1-2 0,-6 0 0 16,-6 5 1-16,-5 0 0 15,-6 1 1-15,0 3 1 16,0 0 3-16,0-3-2 16,-4 3-4-16,-10 0-7 15,-8 6-2-15,-7 8 0 16,1 2 9-16,5-2-3 16,7 0 2-16,13-4-2 15,3-1-4-15,11-3 1 16,18-4 2-16,13-2 4 15,6 0 4-15,4-13-3 16,-4-4 0-16,-5 0 2 0,-10 2-3 16,-11 6 0-1,-11 6 0-15,-11 1 2 0,0 2 17 16,-3 0-12-16,-21 0-7 16,-9 13-13-16,-4 4 4 15,-6 4 8-15,-4 3-6 16,7-2-8-16,8-3-8 15,16-5 2-15,16-3 15 16,0-7-3-16,21 1 8 16,10-5 0-16,5 0-6 15,0-5-3-15,-2-6 5 16,-7-2 5-16,-8 1 0 16,-8 2 0-16,-5 2 1 0,-6 1 20 15,0 1 31-15,-6 3-26 16,-9 2-18-16,-6 1-6 15,-4 0-1-15,-3 2-2 16,1 8 1-16,-1 0-7 16,14-2 1-16,5-3 5 15,5-1-2-15,4-1-11 16,0-2 4-16,16-1 2 16,9 0 8-16,5-5 3 15,4-11-1-15,-5 0 4 0,-7-1-5 16,-10 0 1-1,-9 6 4-15,-3 1 18 0,0 4 17 16,-3 0-24-16,-13 3-11 16,-4 3-5-16,-8 0-2 15,-5 2 1-15,-1 10-3 16,1 1 3-16,9-4-1 16,9-1-2-16,12-3 2 15,3-1-12-15,0 2 8 16,15-1 3-16,5-4-4 15,0-1 4-15,1 0-3 16,-6-3 4-16,-2-6 1 16,-5 0 0-16,-5 1 0 15,-3 0 6-15,0 1 3 16,0 0-4-16,-6 2 3 0,-8 2-4 16,1 1-2-1,-6 2-2-15,7 0-6 0,3 5-1 16,5 7-28-16,4 3-25 15,4 2-18-15,11-5-102 16</inkml:trace>
  <inkml:trace contextRef="#ctx0" brushRef="#br0" timeOffset="-34699.15">3825 10522 481 0,'0'0'105'16,"0"0"-63"-16,0 0 11 15,0 0-7-15,0 0-13 16,0 0-6-16,0 0 3 16,0 0-17-16,0-5-13 15,0 5-41-15,0 0-93 16,4 0-98-16,2 0 12 16</inkml:trace>
  <inkml:trace contextRef="#ctx0" brushRef="#br0" timeOffset="-34326.73">6613 8615 10 0,'0'0'19'0,"0"0"-19"16,0 0-4-16,0 0-21 16</inkml:trace>
  <inkml:trace contextRef="#ctx0" brushRef="#br0" timeOffset="-33879.73">11138 7915 138 0,'0'0'82'16,"0"0"-82"-16,0 0 2 16,0 0 8-16,0 0 38 15,0 0-10-15,0 1-28 16,0 0-7-16,3 5-2 15,3 3-1-15,-2 6 0 0,-1 7-33 16,-1 1-74-16</inkml:trace>
  <inkml:trace contextRef="#ctx0" brushRef="#br0" timeOffset="-32984.75">16961 10960 266 0,'0'0'92'0,"0"0"-27"15,0 0-30-15,0 0-14 16,0 0-2-16,0 0-15 16,0 0 0-16,0 0 4 15,0 0 5-15,0 0-6 16,0 0-5-16,0 0 6 15,0 0 3-15,0 0-3 0,0 0-1 16,0 0 13-16,0 0 17 16,0 0-13-16,0 0-12 15,0 0-10-15,0 0-2 16,0 0 0-16,0 0-2 16,0 0-4-16,0 0-13 15,0 0-18-15,0 1 21 16,-6 5 13-16,3-1 3 15,-2-2-13-15,2 1-22 16,2 2-3-16,-6 1-34 16,2-1-31-16,-1-5-164 15</inkml:trace>
  <inkml:trace contextRef="#ctx0" brushRef="#br0" timeOffset="-31333.88">7157 12224 206 0,'0'0'7'16,"0"0"-7"-16,0 0-3 15,0 0-46-15,0 0-13 16,0 0 1-16</inkml:trace>
  <inkml:trace contextRef="#ctx0" brushRef="#br0" timeOffset="-20134.84">23864 6529 302 0,'0'0'96'0,"0"0"5"16,0 0-42-16,0 0-3 15,0 0-33-15,0 0 22 16,0 0-11-16,36-79 5 16,-33 68 16-16,-2-3-26 15,1 3 10-15,-2-1 0 0,0-1-7 16,0 5-8-1,0 1 6-15,0 3-19 0,0 4 7 16,0 0-18-16,0 0-2 16,0 0-15-16,6 11-26 15,4 11 40-15,1 7 2 16,1 5-1-16,-4 0-1 16,0-3 2-16,-2-8 0 15,-1-7 1-15,-3-8-2 16,0-8 2-16,1 0 0 15,6 0 7-15,12-11 31 16,17-20-13-16,13-13-23 16,9-6-2-16,-3-3 0 15,1 0 0-15,-6-1-1 0,-6 4 2 16,-4 6-2 0,-12 10 1-16,-11 8-1 0,-7 11-5 15,-7 6-5-15,-4 9-16 16,-1 0-95-16,0 12-232 15,-15 7 190-15,-4-2-81 16</inkml:trace>
  <inkml:trace contextRef="#ctx0" brushRef="#br0" timeOffset="-19979.9">24510 6234 421 0,'0'0'173'0,"0"0"-55"15,0 0-45-15,0 0-15 16,0 0-47-16,0 0-11 0,-11 23-166 16,-12 2 27-16,-4 0-78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40:49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21885 11947 119 0,'0'0'81'15,"0"0"-39"-15,0 0 18 16,0 0-25-16,0 0 6 15,0 0-16-15,0 0 9 16,0 0 1-16,7-31-2 0,-7 24 9 16,2 2-23-16,-2-1 22 15,0 4-19-15,0-1-5 16,0-1 14-16,0 2-11 16,0-1-6-16,0 0 14 15,0-1-19-15,0 2 30 16,0-1-23-16,0-2 1 15,0 2-2-15,0-1-3 16,0-1-8-16,1 0 2 16,0 1 0-16,-1 1 1 15,2 1-3-15,-2 2 0 16,2 0-4-16,1 0-5 0,3 5-6 16,4 15 8-16,-3 3 0 15,-1 9-1-15,-2 3 2 16,-4 2 2-16,0 1 0 15,0-1 1-15,3-3 0 16,1-1-1-16,2-3-1 16,-2-6-2-16,1-2-28 15,-2-3-45-15,0-5-51 16,3-7-72-16</inkml:trace>
  <inkml:trace contextRef="#ctx0" brushRef="#br0" timeOffset="402.87">22478 12014 406 0,'0'0'81'16,"0"0"-14"-16,0 0-12 15,0 0-15-15,0 0-34 16,-86 12-5-16,80 10 0 16,1 2 2-16,5 2 0 15,0 2 1-15,0-2-2 16,0-1 2-16,0-4-3 0,6-8 0 16,2-6-1-16,2-7 3 15,3 0 1-15,10-14 53 16,5-13-21-16,2-4-20 15,-9-3-1-15,-6 0 18 16,-10 1 0-16,-5 3-13 16,-5 5-12-16,-13 4-5 15,2 8-3-15,6 7-11 16,5 6 0-16,2 5-112 16,3 20-13-16,0 6 33 15,0 0-108-15</inkml:trace>
  <inkml:trace contextRef="#ctx0" brushRef="#br0" timeOffset="1083.62">22665 12066 435 0,'0'0'73'15,"0"0"32"-15,0 0-105 16,0 0-2-16,0 0-5 16,0 0 7-16,-12 71 2 15,10-36 2-15,2 0 0 16,0 1-1-16,3-8 0 0,16-6-3 16,7-12 2-16,7-10 11 15,10-1 18-15,7-23 15 16,6-11-28-16,-2-7-1 15,-12 1-4-15,-14-2-1 16,-18 8 3-16,-10 4-7 16,-21 5-8-16,-17 11-54 15,-4 5-6-15,12 6 36 16,14 4 24-16,13 0 2 16,3 0-2-16,0 9-20 15,5 3 10-15,15-1 8 16,3-5-11-16,2-5 13 15,6-1 11-15,2 0 23 0,-2 0-16 16,1-3 11 0,-7 2 9-16,-6 1-13 0,-2 0-25 15,-4 0 0-15,-2 3-4 16,-4 7 0-16,-4 2-2 16,1 5 4-16,-1 2 2 15,1 1 3-15,3 3-2 16,4 0 2-16,6-5-3 15,2-4 2-15,6-8-2 16,6-6 7-16,6 0 3 16,-1-14-4-16,-3-8 0 15,-8 0-3-15,-10-2 24 16,-9-2 7-16,-6 0 1 16,-13 1-27-16,-33-1-8 0,-17 5-7 15,-4 6-22-15,9 6 12 16,23 5 1-16,17 4 12 15,12 5-58-15,6 17-98 16,0 0-13-16</inkml:trace>
  <inkml:trace contextRef="#ctx0" brushRef="#br0" timeOffset="1241.45">23546 12017 538 0,'0'0'107'0,"0"0"8"16,0 0-46-16,-86-20-60 0,68 24-9 16,-3 20-50-16,-4 2-13 15,-3 2-62-15,4-10-192 16</inkml:trace>
  <inkml:trace contextRef="#ctx0" brushRef="#br0" timeOffset="4595.72">21136 9356 104 0,'0'0'106'0,"0"0"-22"15,0 0-27-15,0 0 9 16,0 0-23-16,0 0-11 16,0 0 4-16,-39-74-9 0,36 71-17 15,1 0 13-15,1 1-2 16,0-1 9-16,1-2 23 15,0 3-1-15,0-1-32 16,0 2-7-16,1-1-13 16,14 2-4-16,3 0 3 15,6 0-3-15,0 6 3 16,-2 12-1-16,-4 7 0 16,-5 11-11-16,-7 9-1 15,-6 10 8-15,0 5-2 16,-20 7-7-16,-12-2 3 15,-7-3 3-15,-4-4-5 16,0-7-1-16,4-3 9 16,5-7 4-16,5-2-1 0,6-4 3 15,8-5-3-15,7-3 1 16,8-3-2-16,0-3-1 16,12-2 1-16,12-2 4 15,9-2-3-15,10-5 0 16,8-3 1-16,-2-3 4 15,-4-1 0-15,-11-2 5 16,-13 1 3-16,-8 5-7 16,-5 1-3-16,-7 9-1 15,-1 12-4-15,0 12-2 16,-15 16 7-16,-13 7 3 0,-3 11 1 16,-2 3 11-1,6 6-13-15,9 0 1 0,9 2-1 16,9-7-2-16,0-6 2 15,0-5-1-15,15-10 0 16,2-8-1-16,-4-13 2 16,0-8-2-16,-5-8-1 15,-2-6 1-15,-1-3 0 16,-5-1 0-16,0 3 0 16,0 0 0-16,-13 2 1 15,-7 4 3-15,-2 5-2 16,-1 4-2-16,0 2-3 15,7 6-34-15,1-4-23 0,8-1-26 16,5-14-28 0,2-10-258-16</inkml:trace>
  <inkml:trace contextRef="#ctx0" brushRef="#br0" timeOffset="4736.18">21108 11517 7 0,'0'0'563'15,"0"0"-419"-15,0 0-28 16,0 0-54-16,0 0-15 15,0 0 3-15,0-20-26 16,0 20-24-16,0 0-4 16,0 0-64-16,0 13-133 15,0 0 12-15,-2-7-220 16</inkml:trace>
  <inkml:trace contextRef="#ctx0" brushRef="#br0" timeOffset="8739.89">13074 16409 84 0,'0'0'163'0,"0"0"-140"16,0 0 37-16,0 0-31 15,0 0-1-15,0 0-6 16,0 0 6-16,-85-9 18 15,77 6-21-15,1 1 9 16,2 1 0-16,1-1 17 16,1 2-3-16,3 0-8 15,0 0-15-15,0 0-9 16,0 0-4-16,0-1-12 0,9-2 0 16,25 1 0-16,20-4 15 15,21-1 0-15,25-1 9 16,22 1-3-16,18 1-13 15,15 1-7-15,5 5 2 16,-7 0-3-16,-9 0-3 16,-22 0-47-16,-21 0 44 15,-21 2-2-15,-19-1-4 16,-18-1 9-16,-15 0 3 16,-14 0 4-16,-5 0 0 15,-6 0 9-15,-3 0 15 16,0 0 14-16,0 0 2 0,0 0-15 15,0 0-20 1,0 0-8-16,-3 0-1 0,-2 0-11 16,-1 3-47-16,5 9-49 15,-2-2-60-15,3-3-138 16</inkml:trace>
  <inkml:trace contextRef="#ctx0" brushRef="#br0" timeOffset="8897.74">14561 16390 554 0,'0'0'147'15,"0"0"-48"-15,0 0-30 16,0 0-67-16,0 0-2 0,0 0-100 16,13-32-72-16,-8 32-114 15</inkml:trace>
  <inkml:trace contextRef="#ctx0" brushRef="#br0" timeOffset="33150.01">13322 16167 14 0,'0'0'10'15,"0"0"1"-15,0 0-8 16,0 0 2-16,0 0 5 15,0 0 7-15,0 0 11 16,-32 44 13-16,31-44 2 16,-2 2-11-16,-1 0-4 15,2-1-19-15,0-1-4 16,1 2 9-16,-2-2 22 16,0 0 4-16,0 0 6 15,0 0 5-15,2 0-12 16,-2 0-6-16,1 0-7 0,1 0 0 15,-1 0 1-15,0 0 13 16,-1-2-3-16,2 1-15 16,-2 1 6-16,1 0-12 15,2 0 1-15,0-2 0 16,0 2-4-16,0 0-1 16,0 0 3-16,0 0-6 15,0 0-4-15,0 0-5 16,0 0-3-16,0-2-7 15,11-3-4-15,17-7 14 16,17-14 5-16,19-16-2 16,24-19 7-16,21-14 0 15,24-4-6-15,10-1 4 0,5 4-7 16,-7 7 4 0,-18 6 2-16,-23 10-3 0,-25 7 10 15,-20 12 5-15,-14 2 0 16,-13 7-6-16,-8 7 0 15,-7 3-5-15,-8 6 2 16,-5 4 1-16,0-2-3 16,0 5-6-16,0-1-2 15,-2 0-2-15,-8 3-4 16,-8 0-32-16,-3 12-46 16,0 5-59-16,2-6-117 15</inkml:trace>
  <inkml:trace contextRef="#ctx0" brushRef="#br0" timeOffset="33308.8">14560 15470 531 0,'0'0'90'16,"0"0"-36"-16,0 0 2 15,0 0-18-15,0 0-38 16,0 0-9-16,-29 20-110 15,29-8-46-15</inkml:trace>
  <inkml:trace contextRef="#ctx0" brushRef="#br0" timeOffset="34016.99">15545 15286 433 0,'0'0'106'15,"0"0"30"-15,0 0-50 16,0 0-75-16,0 0-6 16,0 0-5-16,38-18 20 15,4 7 26-15,11-2-8 16,7-1-16-16,7-3-13 15,6 3-4-15,-3 2-5 0,-1-2 0 16,-8 6-6-16,-13 0-11 16,-13 2-13-16,-12 3-17 15,-16 1-18-15,-7 2-25 16,-13 0-63-16,-24 0-199 16</inkml:trace>
  <inkml:trace contextRef="#ctx0" brushRef="#br0" timeOffset="34170.87">15909 15173 366 0,'0'0'158'16,"0"0"-148"-16,0 0 57 16,0 0 26-16,-1 97-35 15,1-56-19-15,0 3-12 16,10 3-15-16,9 2-5 0,4 1-4 16,3-1 1-16,-1-1-4 15,-3-1-19-15,-8-8-79 16,-5-11-97-16</inkml:trace>
  <inkml:trace contextRef="#ctx0" brushRef="#br0" timeOffset="34558.88">16473 15244 470 0,'0'0'188'0,"0"0"-119"16,0 0-63-16,0 0 29 15,0 0-3-15,51 86-10 16,-33-38-13-16,5 6-1 0,-1 1-5 16,-4 0-3-16,-2-10-12 15,2-9-49-15,0-17-19 16,6-12 4-16,4-7-1 15,5-12-110-15</inkml:trace>
  <inkml:trace contextRef="#ctx0" brushRef="#br0" timeOffset="34749.85">16840 15285 519 0,'0'0'268'16,"0"0"-125"-16,0 0-77 15,0 0-48-15,0 0-18 0,0 0-19 16,3-44 19-1,23 73 0-15,-1 9-2 0,-2 5 2 16,-6 8 0-16,-2 2-1 16,-9 5-17-16,-4 0-18 15,-2-6-45-15,-2-10-110 16,-19-17-371-16</inkml:trace>
  <inkml:trace contextRef="#ctx0" brushRef="#br0" timeOffset="35281.79">15866 16141 326 0,'0'0'149'15,"0"0"-3"-15,0 0-61 16,0 0-23-16,0 0 7 16,0 0-41-16,-1-18-20 15,34 13 0-15,19-4 5 16,19-1 0-16,17-2-4 16,15 1 0-16,11 0-8 15,7-5 1-15,8-1-2 16,1-3-3-16,-5-4-15 15,-5 2 16-15,-14 1-28 16,-16 4 15-16,-17 2-5 16,-21 2-12-16,-19 1 16 15,-17 1 10-15,-15 3 6 16,-1 1 0-16,-11 3-21 16,-15 4-55-16,-9 0-67 0,-8 0-233 15</inkml:trace>
  <inkml:trace contextRef="#ctx0" brushRef="#br0" timeOffset="36300.1">16582 15344 107 0,'0'0'189'15,"0"0"-117"-15,0 0 0 16,0 0 10-16,0 0-58 16,0 0-4-16,-3-31 60 15,-3 26-44-15,2 2-16 16,-1-2 12-16,1 1-10 15,1 2-2-15,0-1-18 16,1 3 16-16,1 0-10 16,1 0-8-16,0 0 0 15,0 0-8-15,-2 8 3 0,2 9 5 16,0 5 12 0,0 9-3-16,0 2-3 0,8 6-2 15,5 0-1-15,2-1-1 16,-3-4 0-16,1-4-2 15,-4-7-5-15,1-5-13 16,0-4-7-16,0-6 12 16,5-8-14-16,6 0 24 15,9-11 3-15,6-11 9 16,7-3-8-16,2-3 5 16,-1 5-6-16,-3 0 7 15,-5 7-5-15,-10 2 3 16,-6 6-2-16,-10 1-2 0,-5 4 2 15,-4 2 11-15,-1 1 23 16,0 0-19-16,0 0-18 16,2 0 0-16,-1 0-9 15,4 0-53-15,-1 0 39 16,-1 0-19-16,-3 1-10 16,0-1-3-16,0 0 47 15,0 0-4-15,0 0-29 16,-5 0-6-16,-5 0-116 15</inkml:trace>
  <inkml:trace contextRef="#ctx0" brushRef="#br0" timeOffset="36713.46">16926 15272 232 0,'0'0'270'16,"0"0"-169"-16,0 0 5 16,0 0-85-16,0 0 1 15,0 0-16-15,-54-51 0 16,54 51 2-16,0 0-4 16,0 0-3-16,0 0-1 15,0 0 0-15,0 0-1 16,0 8 1-16,0 6 3 0,0 5 6 15,0 4-2-15,0 0-1 16,4 5-2-16,5-3 0 16,0 3-2-16,2-1 1 15,0-2-3-15,1-1 4 16,-1-2-3-16,2-2-1 16,-2-5-24-16,-5-1-21 15,-2-2-3-15,-4-3-3 16,0-1-5-16,-4-2 20 15,-7-3 6-15,0 0 0 16,0-3-33-16,5 0-260 16</inkml:trace>
  <inkml:trace contextRef="#ctx0" brushRef="#br0" timeOffset="36870.08">16952 15543 462 0,'0'0'188'0,"0"0"-57"15,0 0-39-15,0 0-30 16,0 0-36-16,0 0-16 16,0-10-7-16,0 10-3 15,0-3-26-15,0-1-58 16,0-6-218-16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42:29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22201 4847 109 0,'0'0'145'16,"0"0"-76"-16,0 0 31 16,0 0-94-16,0 0 34 15,0 0-28-15,0 0-2 16,-18-23 20-16,14 18-17 16,-1-1 6-16,4 0-16 15,-2 4 21-15,0 1-5 16,3-1 9-16,0 2-17 15,0 0-5-15,0-2 0 0,0 2 9 16,0 0 14-16,0 0 2 16,-2 0-2-16,2 0-6 15,0 0-12-15,0 0-5 16,0 0-6-16,0 0-1 16,0 0-4-16,0 0-2 15,0 0-5-15,17 0 12 16,16 6 0-16,19 5 9 15,16 0-6-15,10 2 0 16,7-4-3-16,2-2-3 16,1-1 1-16,-4-5 0 15,-9-1-4-15,-17 0 6 16,-18 0 0-16,-16 0 0 16,-15 0 2-16,-7 0 20 0,-2 0 30 15,0 0-7-15,0 0-38 16,-14 0-7-16,-21 10-29 15,-12 8-104-15,-8-1-76 16</inkml:trace>
  <inkml:trace contextRef="#ctx0" brushRef="#br0" timeOffset="5525.97">6984 7820 273 0,'0'0'99'16,"0"0"-37"-1,0 0-15-15,0 0 21 0,0 0-47 16,0 0 47-16,0 0-14 15,-20-34-20-15,20 33-3 16,0-1-15-16,0 2-10 16,0 0-6-16,0 0 0 15,0 0-3-15,0 0-8 16,0 0-5-16,11 0 16 16,14 0 3-16,11 0 0 15,12 0 5-15,16 0-3 16,15 5 2-16,19 2-5 15,26 1-1-15,22-1 1 16,17-6-1-16,11 1-1 0,-11-2-3 16,-17 0 1-16,-20 0-5 15,-28 0 5-15,-22 0 2 16,-23 0 0-16,-18 0 1 16,-18-2 0-16,-10 2 8 15,-6-1 42-15,-1 1 21 16,0 0-32-16,0 0-34 15,0 0-6-15,0 0-19 16,0 0-59-16,-4 7-76 16,-5 5-41-16,1-5-118 15</inkml:trace>
  <inkml:trace contextRef="#ctx0" brushRef="#br0" timeOffset="5664.92">8649 7847 498 0,'0'0'126'16,"0"0"-5"-16,0 0-105 16,0 0-16-16,0 0-272 15,0 0 56-15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42:48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13247 8967 200 0,'0'0'117'16,"0"0"-27"-16,0 0-24 15,0 0-34-15,0 0-23 16,0 0-5-16,0 0 27 15,0 0 5-15,0-50 4 16,0 48-3-16,0 2-15 0,0 0 1 16,0-1 3-16,0 1-12 15,0 0-7-15,0 0-4 16,0 0 1-16,0 0-4 16,0 0-1-16,0 0 1 15,0 0 0-15,0 0 4 16,0 0 15-16,0 0 20 15,0 0-10-15,0 0-9 16,0 0-2-16,0 0-4 16,0 0-7-16,0 0-4 15,0 0-3-15,0 0 0 16,0 0-3-16,0 0 0 0,0 0-30 16,0 11-11-16,3 4-71 15,-3-6-111-15,0-9-234 16</inkml:trace>
  <inkml:trace contextRef="#ctx0" brushRef="#br0" timeOffset="1963.44">13502 14137 422 0,'0'0'93'0,"0"0"-92"16,0 0-1-16,0 0 13 15,0 0 10-15,0 0 11 16,3 22 53-16,-3-22 2 15,0 1-22-15,0 1-23 16,0-2-10-16,0 0-21 16,0 0-9-16,0 0-4 15,2 1-33-15,2-1-62 16,2 0-127-16,0-4-242 16</inkml:trace>
  <inkml:trace contextRef="#ctx0" brushRef="#br0" timeOffset="13181.67">18259 6912 178 0,'0'0'242'16,"0"0"-124"-16,0 0 14 16,0 0-44-16,0 0-24 15,0 0-14-15,0 0-10 16,0-34-17-16,0 31 1 0,0 3-3 15,0 0-7-15,0 0-4 16,0 0-8-16,0 0-2 16,0 0 0-16,0 0 0 15,0 0-2-15,0 0 2 16,0 0-1-16,0 0 1 16,0 0-1-16,0 0 1 15,0 0 0-15,0 0-1 16,0 0-4-16,0 0-16 15,0 0-19-15,0 0-33 16,0 3-32-16,1 5 26 0,7-2-84 16,0-1-129-1</inkml:trace>
  <inkml:trace contextRef="#ctx0" brushRef="#br0" timeOffset="14458.1">17819 7950 331 0,'0'0'105'0,"0"0"-26"0,0 0-39 15,0 0 1-15,0 0-13 16,0 0-1-16,0 0 14 16,0 0 7-16,0 0-4 15,0 0-17-15,0 0-12 16,0 0-8-16,0 0-4 15,0 0-3-15,0 0-1 16,0 0-3-16,0 0 0 16,0 0-28-16,0 0-38 15,5 0-96-15,-1 0 90 16,-4 4-160-16</inkml:trace>
  <inkml:trace contextRef="#ctx0" brushRef="#br0" timeOffset="38931.17">22910 14330 315 0,'0'0'109'0,"0"0"1"0,0 0-37 16,0 0 0-1,0 0-36-15,0 0 26 0,0 0-29 16,3-34-10-16,-9 25 21 16,-2 2-26-16,-1-1-5 15,0 2-3-15,2 2-9 16,1 0 1-16,1 1 0 15,2 3 0-15,-1-2-2 16,1 1-1-16,-1 0 1 16,0-1-1-16,-2 1 0 15,-5-1-2-15,-3 1 1 16,-7 1 1-16,-5 0-5 0,-6 0 0 16,-4 0-6-16,-1 0 3 15,3 0 3-15,1 0 3 16,3 0 2-16,2 0 0 15,-1-2 1-15,4-3-1 16,0-1 1-16,3 0 1 16,-1 4-4-16,-2-1 2 15,-1 0 0-15,-1 1 0 16,1 1-1-16,1-2 2 16,0 3-1-16,3-5 0 15,1 2 2-15,1-1-2 16,1-1 1-16,0 3 0 15,1 1-1-15,-1-1 0 16,3 0 0-16,-1 1 0 16,2-1-1-16,-2 1 2 0,2 0-1 15,-4 1 0-15,0 0 0 16,-1 0 0-16,-5 0-1 16,-4 0 1-16,-2 0 0 15,-2 0 1-15,3 1 0 16,4 2-1-16,5-2 1 15,6 3-1-15,3-3 0 16,3 1 0-16,0 0-2 16,0 1 2-16,0 1 0 15,2-1 0-15,-2 2 1 16,0-2-2-16,1 3 1 16,-1-1 0-16,-4 3 1 15,-4-1-1-15,-3 1-1 0,-1-2 0 16,1 4 1-16,4-3 0 15,4 4-4-15,-3 2 4 16,2 2-1-16,-2 2 0 16,1 2 0-16,1 0 1 15,-2 3 0-15,4 1-2 16,-3 3 2-16,4 7-1 16,-1 6-1-16,-3 3 2 15,2 2 0-15,1 3-1 16,3-4 1-16,2 4 0 15,1-2-1-15,5-5 1 16,0-2 1-16,0-5-1 0,2-5 0 16,15-3-1-1,3-4 1-15,12-4-1 0,8-1-1 16,8-3 1-16,5-6 2 16,0-4 0-16,0-1 1 15,1-2-1-15,1 0-1 16,3 0 4-16,6-2-4 15,6-5 0-15,5 0 0 16,0-2-6-16,-2 0-3 16,-2-2 8-16,-5-3-1 15,-8-2 2-15,-6 0 3 16,-4-2-1-16,-3-1-2 16,0-3 5-16,0-4-4 0,2-3-1 15,1-3-1-15,-3 0 1 16,1 3 0-16,-12 0 0 15,-6 6 4-15,-9 3 3 16,-6 4 0-16,-7 3 2 16,-3 1-3-16,-2-1-1 15,-1-1 4-15,0-1-7 16,0-1 2-16,0-2 4 16,0-1-8-16,-4 0 4 15,2 3 0-15,2 1-2 16,0 1-2-16,0 0 0 15,0-2 2-15,0 6-1 0,-1-2 0 16,-2 5-1 0,-3-2 3-16,-3 1 8 0,-1-2-11 15,-4 3-4 1,1-3 4-16,-1 1 3 0,-1-1 2 16,5 3 0-16,2 2 2 15,1 0-7-15,3 1 0 16,1 1-5-16,0 1-16 15,3 2-28-15,-2 0-37 16,0 6-180-16,2 6 97 16</inkml:trace>
  <inkml:trace contextRef="#ctx0" brushRef="#br0" timeOffset="63735.12">8461 7772 518 0,'0'0'91'16,"0"0"-10"-16,0 0 37 16,0 0-54-16,0 0-18 15,0 0-11-15,0 0-10 16,-17-20-6-16,17 20 0 15,0 0-5-15,0 0-6 16,0 0-4-16,0 0-2 16,0 0 0-16,0 0-1 15,0 0 2-15,0 0-3 16,0 0-4-16,0 0-10 16,0 0-56-16,0 3-153 15,0-1-160-15</inkml:trace>
  <inkml:trace contextRef="#ctx0" brushRef="#br0" timeOffset="65012.09">8413 10681 321 0,'0'0'278'16,"0"0"-214"-16,0 0-49 15,0 0 2-15,0 0 22 16,0 0 21-16,0 1 7 0,0-1-11 15,0 0-21-15,0 0-20 16,0 0-7-16,0 0 2 16,0 0 3-16,0 0-2 15,0 0-7-15,0 0-2 16,0 0-2-16,0 0 0 16,0 0-2-16,0 0-20 15,0 5-40-15,0 11-114 16,0 4 39-16,-4-2-58 15</inkml:trace>
  <inkml:trace contextRef="#ctx0" brushRef="#br0" timeOffset="66966.68">8389 13293 403 0,'0'0'102'0,"0"0"-37"16,0 0-10-16,0 0 5 16,0 0-1-16,0 0 2 15,0 0-13-15,0 0-18 16,0 0-1-16,0 0-12 16,0 0-10-16,0 0-5 15,0 0 1-15,0 0-3 16,0 0 1-16,0 0 2 15,0 0 3-15,0 0 0 16,0 0 5-16,0 0-10 0,0 0-1 16,0 0 0-1,0 0-26-15,0 14-60 0,-6 8 9 16,-10-4-106-16,-5-7-264 16</inkml:trace>
  <inkml:trace contextRef="#ctx0" brushRef="#br0" timeOffset="-115752.34">8433 9670 331 0,'0'0'93'0,"0"0"-5"16,0 0-4-16,0 0-7 15,0 0 5-15,0 0-4 16,0 0-27-16,-5 0-18 0,5 0-9 16,0 0-15-16,-2 0-8 15,2 0-1-15,0 0 1 16,0 0-1-16,0 0 0 16,0 0 0-16,0 0 2 15,-1 0 2-15,1 0 0 16,0 0 1-16,0 0-1 15,0 0 2-15,0 0-1 16,0 0 0-16,0 0 1 16,0 0 3-16,0 0-1 15,0 0-2-15,0 0-2 16,0 0-3-16,0 0-1 16,0 0 1-16,0 0-1 0,0 0-1 15,0 0 1-15,0 0-2 16,0 0 2-16,0 0 0 15,0 0 1-15,0 0-1 16,0 0 0-16,0 0 0 16,0 0-1-16,0 0-1 15,0 0 1-15,0 0-2 16,0 0-15-16,0 0-24 16,0 0-59-16,8 7-96 15,7 5 112-15,-2-7-132 16</inkml:trace>
  <inkml:trace contextRef="#ctx0" brushRef="#br0" timeOffset="-114062.53">8450 12607 516 0,'0'0'116'0,"0"0"-106"15,0 0-10-15,0 0 0 16,0 0 7-16,0 0 16 0,0 0 29 16,0 0 37-16,0 0-42 15,0 0-24-15,0 0 1 16,0 0-3-16,0 0-3 16,0 0-10-16,0 0-4 15,0 0-1-15,0 0 2 16,0 0 0-16,0 0-1 15,0 0-4-15,0 0-6 16,0 0-30-16,0 0-35 16,5 0-116-16,-4 0-35 15</inkml:trace>
  <inkml:trace contextRef="#ctx0" brushRef="#br0" timeOffset="15098.33">8353 7045 1 0,'0'0'72'0,"0"0"41"15,0 0-26-15,0 0-36 16,0 0-1-16,0 0-14 16,0 0 7-16,0-21-14 15,0 18-5-15,0 2-4 16,0-2-6-16,-2 3 8 15,2-2-2-15,-1 1 0 0,1 0 2 16,0-1 2-16,0 2-6 16,0-2-2-16,0 2-10 15,0 0-6-15,0 0-1 16,-3 0-1-16,3 0 1 16,0 0 1-16,0 0 1 15,0 0-1-15,-1 0 1 16,1 0 0-16,0 0 0 15,0 0 0-15,0 0 0 16,0 0-1-16,0 0-1 0,0 0 1 16,0 0-1-1,0 0 1-15,0 0-3 0,0 0-11 16,0 0-9 0,0 0-5-16,0 0 1 0,0 0 3 15,0 0-4-15,0 0 13 16,0 0 8-16,0 0 1 15,0 0-5-15,0 0-11 16,0 0-48-16,0 0-8 16,0 0 78-16,0 0 2 15,0 0 1-15,1 0-3 16,5 6-5-16,-3 2-75 16,-3 0-130-16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2:59:26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13469 5227 38 0,'0'0'160'0,"0"0"-82"16,0 0-9-16,0 0-32 15,0 0 21-15,0 0-20 16,0 0 6-16,0 0-8 16,-37-36 5-16,35 32 11 15,-1 1-19-15,2 3-5 16,1-2-10-16,0 2-15 16,0 0-3-16,0 0-2 15,-3 0 0-15,3 0 0 16,0 0 1-16,0 0 1 15,0 0 0-15,0 0 0 16,0 0 1-16,0 0-1 16,0 0-2-16,0 0-1 15,0 0-1-15,0 0-5 16,0 0-10-16,0 0-9 0,0 0-12 16,0 0 36-16,7 0 4 15,13 3-1-15,7 2 1 16,11-2 0-16,6 0 1 15,1 2 5-15,2-1-5 16,-2 1-1-16,-3-2-5 16,0 0 1-16,1 1-2 15,-3-3 6-15,-1-1 4 16,2 0-4-16,-5 0 2 16,0 2-4-16,0-1 4 15,-6 3-4-15,-2 0 2 16,-6 1-1-16,-1-1-2 0,-4-2-4 15,-1 0 7-15,-1-2 0 16,3 1 1-16,-1-1-1 16,8 0 0-16,5 0 4 15,6 0 3-15,7 0-4 16,-1 0-1-16,0 0-2 16,-1 0 2-16,-4-1-2 15,-2 1 1-15,-2 0 0 16,-5 0-2-16,2 0 0 15,0 0 1-15,5 0 0 16,4 0 1-16,3 2 1 16,1 1-2-16,-4 1 0 15,-5-1 2-15,-4-1-2 0,-2 0 0 16,-3 0 0 0,1-2 0-16,-5 1 1 0,7-1-1 15,-1 0 0-15,4 0 0 16,3 0 0-16,3 0 0 15,-4 0 1-15,-1 0 0 16,-8 0-1-16,-3 0-1 16,-2 0 1-16,-2 0 0 15,-1 0 0-15,1 0 0 16,2 0 1-16,0 0 1 16,2 0 0-16,1 0 0 15,1 0 4-15,-1-3-3 0,1 2-3 16,2 0 1-16,-1 1-2 15,1 0 2-15,-2 0-2 16,5 0 2-16,-1 0-2 16,4 0 2-16,1 0-1 15,0 0 0-15,1 0 2 16,1 0-2-16,-3 0 1 16,-1 0 0-16,-2 0-1 15,0 0 0-15,-3 0 0 16,-2 0 0-16,0 0 0 15,-3 0 0-15,-1 1 0 16,-1-1 0-16,0 1 0 16,1-1 3-16,-2 0-3 15,1 0 2-15,4 0-2 16,-4 0 0-16,1 0 1 0,0 0-1 16,-3 0 0-16,-1 0 0 15,-1 0 0-15,-3 0 2 16,-2 0-2-16,-3 0 0 15,1 0 0-15,1 0 4 16,0 0-4-16,1 0-2 16,1 0-2-16,-1 0 1 15,2 0-4-15,3 3 4 16,1 2-3-16,1-3-7 16,4 1 13-16,-3-3-2 15,0 0 2-15,1 0 1 16,-2 0 0-16,-1 0-1 0,-1 0 0 15,-4 0 0-15,-3 0 1 16,-1 0-2-16,-2 0 2 16,1 0-1-16,1 0 0 15,-5 0 0-15,1 0 2 16,0 0 2-16,-2 0 8 16,1 0-6-16,2 0-6 15,2 0 0-15,0 0 0 16,3 0 0-16,1 0 0 15,-2 0-1-15,3 0 1 16,0 0 0-16,-3 0 2 16,-1 0-1-16,-3 0 3 15,-3 0 6-15,0 0 19 0,0 0 0 16,0 0-18-16,0 0-9 16,0 0-1-16,0 0 0 15,0 0-1-15,0 0 0 16,0 0-2-16,0 0-17 15,0 0-23-15,-6 0-30 16,-11 0-68-16,-3 0-148 16</inkml:trace>
  <inkml:trace contextRef="#ctx0" brushRef="#br0" timeOffset="3570.5">16210 2967 338 0,'0'0'52'15,"0"0"32"-15,0 0-6 0,0 0-30 16,0 0 1-16,0 0 8 15,0 0-42-15,-10-4 10 16,9 3 4-16,-1 1-23 16,2-2 5-16,-1 1-2 15,1 1-2-15,0-1 1 16,-2-1 0-16,2 1-3 16,0-3 2-16,-1 1 1 15,1 0 10-15,0-4-10 16,0-3-6-16,13-4-2 15,13-3-6-15,7 0 6 16,-1 1 0-16,1 5-9 16,-4 0 9-16,-9 7-6 0,-5 2 0 15,-7 2-5-15,-7 0-23 16,-1 14-40-16,-16 10 44 16,-18 7 14-16,-11 2 3 15,-4-1-15-15,4-5-2 16,15-7-2-16,9-4 11 15,12-6 14-15,9 3 2 16,0-2-14-16,15 2-30 16,10 0 5-16,5 0 32 15,3-2 11-15,-2 2 1 16,-5-1 1-16,-7 2 0 16,-10 1-1-16,-5-1-1 0,-4-3 1 15,0-2 6 1,-9 3 2-16,-16 2 27 0,-9 1 14 15,-11 2-26-15,-4 0-11 16,1-5-6-16,5-2-3 16,6-6-2-16,11-1 3 15,8-2-1-15,9-1-1 16,6 0 1-16,3 0 2 16,0 0-5-16,2-3-39 15,17-3-209-15</inkml:trace>
  <inkml:trace contextRef="#ctx0" brushRef="#br0" timeOffset="3937.19">16479 3084 258 0,'0'0'144'0,"0"0"-139"15,0 0-4-15,0 0-1 16,0 0 7-16,-15 99-5 16,15-69 5-16,0-5 1 15,14-5-1-15,2-7-7 16,2-9 11-16,0-4 32 16,1 0 23-16,1-19 40 15,4-6-47-15,-2-6-23 0,-5-1-7 16,-7-2-6-16,-10 1 0 15,0 2-21-15,-21 4 1 16,-10 7 0-16,-5 6-3 16,9 11-7-16,8 3-17 15,11 11-42-15,8 15-21 16,0 8 10-16,18 2-31 16,15-4-171-16</inkml:trace>
  <inkml:trace contextRef="#ctx0" brushRef="#br0" timeOffset="4453.39">16955 3030 708 0,'0'0'83'0,"0"0"-20"15,0 0-63-15,0 0-15 16,0 0 14-16,0 0-1 16,34 59 2-16,-27-35 1 15,0 0-1-15,-3-5 3 16,1-7-3-16,-4-5-5 16,1-6-13-16,-1-1 1 15,-1 0 17-15,0 0 1 16,1 0 2-16,-1-3-3 0,4-7-23 15,0 2 9-15,3-1 11 16,4 2-1-16,0 3-1 16,2-1 2-16,5 5-1 15,0 0 4-15,0 0-4 16,1 2 1-16,-1 4 3 16,0 0 0-16,-2-5 0 15,-4-1 1-15,1 0 2 16,1-3 10-16,3-14 21 15,0-4-5-15,1-2-23 16,-4-2 10-16,-6 2-7 16,-8-4-7-16,0 1 4 15,-7 2 6-15,-8 6-12 0,-1 5-1 16,10 9-1-16,1 4-30 16,1 5-135-16,-1 15 31 15,2 1-43-15</inkml:trace>
  <inkml:trace contextRef="#ctx0" brushRef="#br0" timeOffset="7335.09">17623 3142 300 0,'0'0'103'15,"0"0"-48"-15,0 0 9 16,0 0-18-16,0 0-3 0,0 0-20 15,0 0 6-15,0-29 4 16,0 29-6-16,0 0 4 16,0 0-21-16,0 0-10 15,0 0-19-15,0 19-2 16,-7 8 19-16,-11 7 1 16,-2 5 1-16,-5 4-27 15,-2-1-67-15,0-7-79 16,4-12-160-16</inkml:trace>
  <inkml:trace contextRef="#ctx0" brushRef="#br0" timeOffset="8582.44">17683 2967 94 0,'0'0'70'0,"0"0"-29"15,0 0 9-15,0 0 26 16,0 0-55-16,0 0 19 16,0 0-22-16,47-65 5 15,-43 60-8-15,-3-3 10 16,2 2 17-16,-1-3-10 16,-2 3 21-16,4-3-25 15,-4 2 18-15,0-3-21 0,0 3-6 16,0-1-8-16,0 1-4 15,0 3 4-15,0 3-6 16,0-1-5-16,0 2 0 16,0 0-13-16,-1 9-37 15,-10 16 48-15,-8 12 2 16,-6 10-1-16,-10 14-7 16,-7 7 8-16,-4 2 0 15,0-1 3-15,0-9-3 16,5-6 3-16,10-9-3 15,6-8 0-15,7-7-3 16,4-9 2-16,5-5 0 16,1-2 1-16,2-2 0 15,3 2 0-15,-1 1 0 16,4-1-15-16,0 0-32 16,2-3-19-16,9-5-4 15,0-4-35-15,-1-2 11 0,0 0-85 16</inkml:trace>
  <inkml:trace contextRef="#ctx0" brushRef="#br0" timeOffset="9531.75">17999 3023 293 0,'0'0'134'0,"0"0"-39"16,0 0-11-16,0 0-31 15,0 0-24-15,0 0-7 0,39-75-21 16,-21 73-1-16,6 2 0 16,1 0-7-16,1 17 0 15,-4 7-6-15,-9 4-11 16,-11 5-7-16,-2 3-3 15,-18-2 15-15,-15 0 8 16,-6-1 6-16,-3-1 5 16,-1-3 5-16,4-4-5 15,10-7 3-15,6-5-3 16,10-6 0-16,7-4 0 16,3-3 5-16,3 0 8 0,0 0 9 15,0 0-12-15,15 0-7 16,18 0 5-16,13-3-7 15,6-7-1-15,3-1-58 16,-5-2 24-16,-6 4-4 16,-8-6-32-16,-9-1-24 15,-11-2-117-15</inkml:trace>
  <inkml:trace contextRef="#ctx0" brushRef="#br0" timeOffset="9848.2">18370 2942 485 0,'0'0'43'0,"0"0"52"15,0 0-56-15,0 0-28 16,0 0-11-16,90-34-1 15,-68 40 0-15,1 11-4 16,-5 2 4-16,-5 4-1 16,-10 5-2-16,-3 4-2 15,-7 2 1-15,-19 0 1 16,-5 3 4-16,-2-4 2 16,2-2 0-16,1-4 5 15,5-2-3-15,-1 1-4 16,7-2 0-16,3-9-135 0,8-9-208 15</inkml:trace>
  <inkml:trace contextRef="#ctx0" brushRef="#br0" timeOffset="10034.94">18266 3113 600 0,'0'0'38'0,"0"0"50"15,0 0-88-15,0 0-1 16,96-10 1-16,-44 10 4 16,8 0-4-16,4 1 0 0,0 4-19 15,0-5-87 1,-4 0-78-16</inkml:trace>
  <inkml:trace contextRef="#ctx0" brushRef="#br0" timeOffset="10514.24">18831 2983 653 0,'0'0'59'0,"0"0"-59"15,0 0-16-15,0 74 16 16,0-33 4-16,8 0-1 16,7-4 0-16,7-6 1 0,-1-9 1 15,-3-9 2-15,-9-7-4 16,-2-5 4-16,1-1 10 15,5-7 60-15,4-14-49 16,1-4-25-16,-3-3 1 16,-8 4-2-16,-4 4-2 15,-2 9 0-15,-1 5 2 16,0 6-2-16,2 0-5 16,2 0-20-16,3 9-2 15,2 9 22-15,-1 3 2 16,-2 2 1-16,3-2 2 15,1-4 2-15,0-7-2 16,-3-6 1-16,2-4 3 16,9 0 4-16,7-14 0 15,5-9 1-15,0-5-5 0,-8-3-1 16,-11 0 2-16,-10-3 1 16,-1-2-2-16,-33-2-3 15,-16 6-1-15,1 10-11 16,12 10-3-16,16 12 11 15,20 5-83-15,0 24-54 16,18 5 34-16,13 2-110 16</inkml:trace>
  <inkml:trace contextRef="#ctx0" brushRef="#br0" timeOffset="10983.04">17856 3548 317 0,'0'0'144'16,"0"0"-71"-16,0 0-46 15,0 0-7-15,0 0-16 16,0 0-4-16,-5-11 0 15,53 11 23-15,34 0 28 16,21 0-21-16,14 0-10 16,11-10-6-16,-6 0-8 15,-7-2 5-15,-15-2 1 16,-20 3 0-16,-24 1 0 16,-22 4-3-16,-19 4-8 15,-12 2 1-15,-3 0-2 16,-18 0-3-16,-35 0-93 0,-27 8-35 15,-23 2-109-15</inkml:trace>
  <inkml:trace contextRef="#ctx0" brushRef="#br0" timeOffset="11220.6">18054 3605 139 0,'0'0'97'15,"0"0"-84"-15,0 0 38 16,0 0 13-16,0 0 18 16,0 0-25-16,129 13-1 15,-56-13-15-15,12-4-9 0,6-8-7 16,-3 2-13-16,-8-1-2 16,-11 5-5-16,-9-1-5 15,-11 2 0-15,-6 2-33 16,-4-6-122-16,-8-2-248 15</inkml:trace>
  <inkml:trace contextRef="#ctx0" brushRef="#br0" timeOffset="11376.3">18931 3517 675 0,'0'0'117'0,"0"0"-40"16,0 0-52-16,0 0-20 15,0 0-5-15,0 0-24 16,-7 9-96-16,2-4-114 16</inkml:trace>
  <inkml:trace contextRef="#ctx0" brushRef="#br0" timeOffset="13035.14">18344 3727 110 0,'0'0'103'16,"0"0"-81"-16,0 0-22 15,0 0-7-15,0 0-112 16,0 0 119-16,0 0-2 16,-12-9 1-16,10 9-4 0,-1 0-16 15,0 4 16 1,-1 1-4-16</inkml:trace>
  <inkml:trace contextRef="#ctx0" brushRef="#br0" timeOffset="34793.03">1049 11163 142 0,'0'0'114'15,"0"0"5"-15,0 0-60 16,0 0 3-16,0 0-36 16,0 0 15-16,0 0-1 15,0 0-13-15,9-48 6 16,-9 45-23-16,0-2 3 0,0 3-3 16,0 0-5-1,0-1-3-15,0 1-1 0,0-3 3 16,0 2-1-16,0-2 10 15,0-2-1-15,0 0-3 16,-4 1 6-16,2 1-8 16,-4 2 2-16,-3 2-6 15,-9 1-3-15,-7 0-1 16,-8 12-2-16,-9 13 3 16,-1 3 0-16,4 2-3 15,8 4 0-15,7-2-1 16,9 1-4-16,5 0-15 15,4 2 7-15,4-2 4 16,2-3 8-16,0 2 3 0,2-6-4 16,14 0 3-1,-1-2 1-15,7-2 1 0,2-2 0 16,-3-3 1-16,0-5-1 16,-3 1 1-16,-5-2-1 15,-4-3 1-15,-3 1-1 16,-3-4 0-16,-3 4 0 15,0 4 0-15,0 2 0 16,-13 4-3-16,-10 1 3 16,-6 2 0-16,-1-3 2 15,0 0-1-15,4-4-1 16,1-1 0-16,3 0 0 16,4-2-2-16,3-4-6 15,9-2-7-15,1-5-14 16,5-1-3-16,0 0-6 0,0 0-7 15,2 0 20-15,7-5 25 16,0-5 3-16,0 3 1 16,-6 2 13-16,-2 3 8 15,-1 2-14-15,0 0-6 16,0 0-5-16,2 0-12 16,-1 8 9-16,1 8 0 15,-2 3 2-15,0 5-1 16,0 3 2-16,0 4 0 15,1 3 0-15,1 4 1 0,-1 4 1 16,1 2 0 0,0 4-1-16,3 1-1 0,1 1 1 15,0 1-1-15,0-2 1 16,1-1-1-16,2-3 1 16,-1-3-1-16,1 1-1 15,-3 1 1-15,1 4-1 16,-2 1 0-16,-2 1 1 15,0-1-1-15,0-1 1 16,1-2 0-16,-1 0 2 16,-1-1-2-16,1-2-2 15,-2 1 2-15,2-1 7 16,-1-5 0-16,-2 3-5 16,4-4 0-16,-4 0 1 15,0-4 0-15,3-4-3 0,-3-3 2 16,3-5 0-16,-3-4 1 15,0-3 3-15,0-1-1 16,0-3 4-16,0 0-1 16,0-1 5-16,0 4 0 15,0-1-6-15,5 3-2 16,-2-3 0-16,3 2-1 16,-1-3 1-16,0-5-3 15,-1 2-1-15,-2-5-1 16,-2 1 4-16,3-4-4 15,-3 2 3-15,3 1-2 16,-3-1-1-16,3 2 2 0,0 0-2 16,0 3 0-16,-3 0-12 15,4-3-76-15,1-4-38 16,1 0-189-16</inkml:trace>
  <inkml:trace contextRef="#ctx0" brushRef="#br0" timeOffset="39385.2">13660 11693 161 0,'0'0'59'16,"0"0"-29"-16,0 0-5 15,0 0-5-15,0 0 10 16,0 0 21-16,0 0 21 16,0-5-5-16,0 2 5 15,0-1-25-15,3-1 14 0,-3-2-15 16,0 2-9-16,1-2-5 15,1 1-20-15,-1-1 1 16,1 5 5-16,-2-1-7 16,0 3-4-16,0 0-7 15,0 0 0-15,0 0-7 16,0 8-5-16,0 12 5 16,0 6 2-16,-9 6 5 15,-1 0-1-15,1-1 2 16,1-7 1-16,4-7-2 15,4-7 0-15,0-10-4 16,24 0 4-16,26-25 10 0,21-15-3 16,18-7-3-1,-1-1-3-15,-9 4 1 0,-16 7-1 16,-14 4 0-16,-12 5-1 16,-11 5 0-16,-5 3 0 15,-7 9 0-15,-8 3 0 16,-6 5 0-16,0 3 0 15,0 0-27-15,-20 15-140 16,-15 17 94-16,-12 0-61 16,2-5-178-16</inkml:trace>
  <inkml:trace contextRef="#ctx0" brushRef="#br0" timeOffset="39533.07">14050 11596 413 0,'0'0'72'0,"0"0"-6"16,0 0-66-16,0 0-128 15,0 0-2-15,0 0-163 16</inkml:trace>
  <inkml:trace contextRef="#ctx0" brushRef="#br0" timeOffset="42067.96">16979 12966 287 0,'0'0'116'16,"0"0"21"-16,0 0-88 16,0 0-9-16,0 0 6 15,0 0-15-15,27-75-4 16,-24 70 3-16,0 0 3 16,-2 4-10-16,-1 1-11 15,0 0-12-15,0 0-7 16,0 11-3-16,0 8 5 15,0 7 2-15,0-1 3 0,0 0-1 16,0-2 1 0,-1-3 3-16,-1-6-2 0,2-3-1 15,0-7 0-15,0-4 0 16,32-5 3-16,27-22 15 16,28-13-11-16,13-5-2 15,0 0-2-15,-10 1 8 16,-12 3-2-16,-8 5-6 15,-10 4 13-15,-11 7-6 16,-14 5-3-16,-15 7-2 16,-11 7-2-16,-8 4-3 15,-1 2-3-15,0 0-37 16,-1 11-92-16,-24 15 72 16,-11 3-62-16,-5-3-96 15</inkml:trace>
  <inkml:trace contextRef="#ctx0" brushRef="#br0" timeOffset="42196.95">17740 12803 509 0,'0'0'11'16,"0"0"-11"-16,0 0-96 15,0 0-20-15</inkml:trace>
  <inkml:trace contextRef="#ctx0" brushRef="#br0" timeOffset="47377.02">8896 16218 100 0,'0'0'135'16,"0"0"-57"-16,0 0-22 16,0 0-11-16,0 0 10 15,0 0-9-15,0 0-13 16,0-39-8-16,0 37 10 16,0 0-9-16,0 1-11 0,0-1 15 15,0 0-19 1,0-1-1-16,0-2 7 0,0 3 0 15,-3-1 13-15,2-2 2 16,-1 3-11-16,1 0 1 16,1-1-11-16,0-1-2 15,0 1 1-15,0 2 1 16,0 0-3-16,0 1-3 16,0 0-5-16,0 0-3 15,0 0-3-15,0 2-6 16,0 12 4-16,7 5 6 15,2 1 1-15,3 2 1 16,-4-2 0-16,2-6 0 16,-1-2-2-16,-3-7 2 0,-2 0-3 15,2-5 1-15,5 0 2 16,6 0 0-16,9-13 5 16,14-16-4-16,11-10-1 15,10-9 0-15,9-5 1 16,6 0 0-16,3-2 0 15,-1 1 5-15,-5 3-2 16,-9 5 6-16,-9 8 3 16,-8 10-6-16,-6 7 2 15,-11 5-5-15,-9 6 1 16,-8 3-1-16,-7 4 0 16,-4 3-3-16,-2 0 0 15,0 0-1-15,0 0 0 16,0 0-1-16,0 0 0 0,0 0-2 15,0 10-42-15,-5 4-117 16,-11 2-12-16,-5-3-222 16</inkml:trace>
  <inkml:trace contextRef="#ctx0" brushRef="#br0" timeOffset="47545.03">9730 15813 688 0,'0'0'89'0,"0"0"-54"15,0 0-35-15,0 0-105 16,0 0-278-16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43:07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3432 7603 346 0,'0'0'60'0,"0"0"7"16,0 0-24-16,0 0 23 15,0 0 2-15,0 0 7 16,0 0-4-16,0-27-28 16,0 21-11-16,0 3-3 15,0-1-8-15,0 3-1 16,0-1-10-16,0 2-3 15,0 0-4-15,0 0-1 16,0 0-2-16,0 0-3 0,0 0-6 16,0 10-4-16,0 9 8 15,2 10-1-15,-2 7 5 16,0 8 0-16,0 3 0 16,-4 3 1-16,-4-5-9 15,2-4 5-15,3-7-11 16,3-10-15-16,0-7 11 15,6-12-17-15,13-5 9 16,4-5 16-16,5-16-4 16,1-7-32-16,-1 3 33 15,-3 1-3-15,-3 2-13 16,-1 3-2-16,-3 4 7 16,-3-1 12-16,-4 4 10 0,-5-1 3 15,-2 4 3-15,-2 1-1 16,-2 1 19-16,0 2 19 15,0-3 21-15,0 2-25 16,0-2 18-16,0 1-13 16,-3-1-12-16,-3 2 18 15,0 2-6-15,1 1-23 16,5 2-2-16,0 1-16 16,0 0-4-16,0 1-6 15,0 19 4-15,0 10 3 16,-3 10 2-16,-1 8 1 15,-1 9 1-15,1 5 2 0,4 5-3 16,0 5 0-16,0 6-3 16,0 2-58-16,4-3-44 15,1-19-210-15</inkml:trace>
  <inkml:trace contextRef="#ctx0" brushRef="#br0" timeOffset="1098.08">3510 13810 368 0,'0'0'135'16,"0"0"6"-16,0 0-33 15,0 0-12-15,0 0-50 16,0 0-14-16,-24-19-11 16,24 19-8-16,0-2-5 15,0 1-8-15,0-2-6 16,0-3 0-16,18-1 0 0,10-3 2 16,4-2 1-16,2 5-2 15,-1-1 4-15,-2 3 1 16,-4 4 1-16,-6 1-1 15,-8 0-1-15,-2 0-1 16,-4 9-2-16,2 10 1 16,-6 7 3-16,-3 13-2 15,0 10 1-15,-4 7 1 16,-16 1 1-16,1 5-1 16,-4-3-1-16,3 1 1 15,0-3-3-15,4-4-13 16,5-4-2-16,1-9 0 15,4-11-44-15,3-6-50 0,0-19-71 16,3-4-82-16</inkml:trace>
  <inkml:trace contextRef="#ctx0" brushRef="#br0" timeOffset="1299.24">3482 14277 604 0,'0'0'153'0,"0"0"-75"16,0 0-71-16,0 0 3 16,0 0-3-16,0 0 14 15,85-36 6-15,-33 7-15 16,10-3-5-16,9-5-5 16,6-1-1-16,2-5-2 0,-1 0-10 15,-5-1-50-15,-10-4-191 16</inkml:trace>
  <inkml:trace contextRef="#ctx0" brushRef="#br0" timeOffset="2447.01">7194 7625 374 0,'0'0'93'0,"0"0"-8"15,0 0 25-15,0 0-77 16,0 0 24-16,0 0-14 15,-3-62 13-15,2 61-19 16,1 1-9-16,0 0-23 16,0 0-5-16,0 0-6 15,0 8-8-15,0 18 9 16,0 12 3-16,0 14 1 0,0 16 1 16,0 14-1-1,-8 13 0-15,-5 11-15 0,-8 5-59 16,0-14-69-16,1-27-153 15</inkml:trace>
  <inkml:trace contextRef="#ctx0" brushRef="#br0" timeOffset="3713.59">7333 11344 719 0,'0'0'72'0,"0"0"-32"15,0 0-24-15,0 0-15 16,0 0-1-16,0 0-13 15,0-14-10-15,0 34 11 16,-11 6 12-16,-6 9 0 0,-3 4 5 16,1 1-5-16,-1 0 3 15,3-3-2-15,3-3 0 16,2-7 0-16,7-5 1 16,5-7-2-16,0-7-5 15,0-2-45-15,11-6 30 16,8 0 18-16,7 0 2 15,5-8 2-15,3-4-1 16,1 1-1-16,-4-2 0 16,-3 3-5-16,-8 0-10 15,1-4-15-15,-8 2 3 16,-3-1 0-16,-5 2-9 16,0 1 32-16,-5 3 4 0,0 2 12 15,0 2 23-15,0-1 15 16,-8 2-10-16,5 2 15 15,0 0-16-15,0 0-10 16,0 0-24-16,-1 9-5 16,-1 10-1-16,2 8-1 15,0 7 2-15,3 7-3 16,0 3 3-16,0 3 8 16,0 3-1-16,5 3-3 15,4 5-3-15,2 1 2 16,0 5 0-16,1-2-3 15,-3-1-3-15,-3-10-101 16,-3-21-199-16</inkml:trace>
  <inkml:trace contextRef="#ctx0" brushRef="#br0" timeOffset="10023.59">7322 15603 552 0,'0'0'76'0,"0"0"54"16,0 0-51-16,0 0-48 15,0 0-11-15,0 0-6 16,0 0-8-16,-34-47-5 16,30 47-1-16,1 0-4 15,-2 13 1-15,-2 6 3 16,2 6 0-16,-1 2-2 0,2 4 2 16,1-1 0-1,3-2 2-15,0-5-2 0,0-6 0 16,7-6 0-16,7-5-1 15,5-6-3 1,5 0-12-16,6-9 8 0,0-5 0 16,-2 0 3-16,-2 6-2 15,-3 2 0-15,-2 6 1 16,-6 0 4-16,1 6-5 16,-1 15 3-16,2 4 1 15,-5 11 0-15,-6 7-2 16,-6 10 0-16,0 0 3 15,-4-6 2-15,-3-12 1 16,0-13 0-16,-2-8 1 16,1-3 2-16,-4-6 0 15,-4 1 0-15,-5-2 4 16,-4-4-8-16,-5 0-52 0,-5 0-143 16,0-12-275-16</inkml:trace>
  <inkml:trace contextRef="#ctx0" brushRef="#br0" timeOffset="10258.9">7294 15686 680 0,'0'0'41'0,"0"0"75"16,0 0-56-16,0 0-60 0,0 0-3 15,0 0 3-15,57-44 0 16,-11 30 3-16,14-1-3 16,13-2 0-16,12-2-37 15,6-4-73-15,-2-7-64 16,-7-4-59-16</inkml:trace>
  <inkml:trace contextRef="#ctx0" brushRef="#br0" timeOffset="11471.97">12003 7749 643 0,'0'0'113'16,"0"0"-39"0,0 0-12-16,0 0-29 0,0 0-23 15,0 0-10-15,-6-21-8 16,6 25-1-16,0 13 4 15,0 2 5-15,-2 6 0 16,-1-1 3-16,1-1-2 16,2-5-1-16,0-6-2 15,0-4-15-15,4-5-12 16,11-3 0-16,7 0 13 16,7 0 16-16,-1-6 2 15,0 1-1-15,-10 5-1 16,-4 0 0-16,-2 0-6 15,-3 9 2-15,0 11-1 0,1 9 1 16,-6 8-1-16,-2 9 4 16,-2 0-1-16,0-2 2 15,-2-9-2-15,-7-8 2 16,-1-8 0-16,1-8 5 16,0-5-2-16,-2-2 3 15,-5-4 12-15,-6 0 12 16,-8 0-20-16,-4-10-6 15,-10-1-4-15,-3-1-58 16,5-2-141-16,9-7-337 16</inkml:trace>
  <inkml:trace contextRef="#ctx0" brushRef="#br0" timeOffset="11683.05">11964 7779 472 0,'0'0'220'16,"0"0"-131"-16,0 0-8 16,0 0-16-16,0 0-29 15,0 0-36-15,-21-44-4 16,51 36 4-16,14-1 1 16,15-1-1-16,11 4-3 15,6 0-58-15,1 1-50 16,-7 2-112-16,-12-3-316 0</inkml:trace>
  <inkml:trace contextRef="#ctx0" brushRef="#br0" timeOffset="12589.78">11982 11860 642 0,'0'0'33'0,"0"0"76"15,0 0-67-15,-16-72-21 16,16 62-18-16,6 0-3 16,12 0 0-16,6-1 0 15,4 1 0-15,3 5 1 16,-1 3-1-16,-2 2-3 16,-1 2 2-16,-3 13 0 15,-9 6-3-15,-9 8-8 0,-6 7-8 16,-9 6 12-1,-21 4 8-15,-7 0 3 16,1-3 0-16,3-8-2 0,9-7 0 16,7-4-1-16,11-6 0 15,4-3-2-15,2-8-20 16,0-4 0-16,11-3 14 16,8 0 8-16,8-5 1 15,5-12 5-15,9-3-2 16,6-3 0-16,5-4-4 15,11-2 0-15,4 1-4 16,4 1-78-16,0-2-98 16</inkml:trace>
  <inkml:trace contextRef="#ctx0" brushRef="#br0" timeOffset="13669.1">11700 15645 518 0,'0'0'98'0,"0"0"-10"15,0 0-21-15,0 0-34 0,0 0-21 16,44-74-2-16,-27 62-2 16,4 3 13-16,3-1-14 15,3 6 4-15,3 4-11 16,3 0 0-16,1 12-2 15,0 9 2-15,-6 5-1 16,-8 9-5-16,-12 5-10 16,-8 5 4-16,-3-4 10 15,-17-2 2-15,-2-6 0 16,-1-8 3-16,4-4-1 16,1-7-1-16,6-2 2 15,3-4-3-15,5-5 4 0,4-3-3 16,0 0 3-1,0 0-2-15,0 0-2 0,6-3 2 16,18-11 3-16,3-6-4 16,8-4 0-16,4 1 2 15,4-5-3-15,5-3 2 16,6-3-2-16,4 0-5 16,5 0-38-16,-5 1-82 15,-6-2-176-15</inkml:trace>
  <inkml:trace contextRef="#ctx0" brushRef="#br0" timeOffset="14735.67">16539 11573 436 0,'0'0'105'16,"0"0"5"-16,0 0-35 16,0 0-45-16,0 0 5 15,0 0 1-15,-54-63-11 16,54 57-4-16,6-4-19 15,17-1 0-15,12 1-4 16,1 2 2-16,1 4-2 16,-4 4 3-16,-4 0-2 0,-7 10 0 15,-3 13-2 1,-5 6 0-16,-11 10-1 0,-3 4-1 16,-6 2 4-16,-17 1-2 15,0-3-4-15,3-7 5 16,1-7 1-16,3-7-4 15,5-2 5-15,-1-3-2 16,2 0 2-16,1-3 0 16,4-3 0-16,2-2-17 15,3-4 1-15,0-2 6 16,10-3-5-16,17 0 9 16,12-6 6-16,13-14 4 15,8-4 8-15,1-1-5 16,-7 4 6-16,-17 5-9 0,-11 6-3 15,-14 4-1-15,-9 6-18 16,-3 0-110-16,0 10-10 16,-25 4-19-16</inkml:trace>
  <inkml:trace contextRef="#ctx0" brushRef="#br0" timeOffset="14894.11">16795 11930 583 0,'0'0'157'0,"0"0"-22"16,0 0-52-16,0 0-25 16,0 0-31-16,0 0-24 15,0 0-3-15,0 0-17 0,0 5-44 16,0-1-119-16,-1-4-161 16</inkml:trace>
  <inkml:trace contextRef="#ctx0" brushRef="#br0" timeOffset="23114.11">21299 14226 193 0,'0'0'301'16,"0"0"-188"-16,0 0-16 15,0 0-37-15,0 0 2 16,0 0-19-16,0 0-9 16,17-64-9-16,-17 64-14 15,0 0-11-15,0 0-6 16,-11 9 1-16,-6 15 4 16,-5 10 1-16,-5 12-2 15,-3 9 2-15,-4 9 1 16,-1 5 0-16,4 1 0 15,4-2-1-15,7 1 0 0,13-6-3 16,7-8-3 0,7-13-13-16,28-17-9 0,10-17-11 15,4-8 11-15,0-24 15 16,-5-10 13-16,-9-5 14 16,-10 0 22-16,-15 0 3 15,-10 2-5-15,0 2-16 16,-30 3-15-16,-18 9-3 15,-19 8-6-15,-9 10-24 16,5 5-9-16,19 0-18 16,26 9-1-16,23 3-86 15,3-2-98-15</inkml:trace>
  <inkml:trace contextRef="#ctx0" brushRef="#br0" timeOffset="23960.06">21763 14335 400 0,'0'0'172'0,"0"0"5"0,0 0-132 15,0 0 0 1,0-83-22-16,0 66 1 0,0 0-13 16,1 3 3-16,-1 3 0 15,0 3-7-15,-9 7-7 16,-13 1 0-16,-10 11-14 16,-8 15-13-16,0 8 6 15,4 8-25-15,15 3 3 16,12 2 12-16,9 1-8 15,0 1 29-15,21-3 2 16,7-8 7-16,5-4 1 16,-1-6 3-16,-3-8 18 15,-5-4-1-15,-6-2-10 16,-11-5 2-16,-5 1-8 16,-2 1-4-16,-4 0 9 0,-14 5-2 15,-6-1 2-15,-10-3-1 16,-7 2-8-16,-6-8-1 15,-3-6-9-15,3 0 10 16,7-15 0-16,12-9 4 16,18-5 11-16,10-7-8 15,21-3-7-15,26-6-13 16,16-3 1-16,6-2 12 16,8 1 0-16,3 1 2 15,0 2 4-15,-7 3 6 16,-13 6 0-16,-17 12-7 15,-18 8 9-15,-14 11 4 0,-8 2 21 16,-3 4-39 0,0 0-7-16,0 21-24 0,-6 10 31 15,-12 8 0-15,-3 6 2 16,-1-1-2-16,-1 2 3 16,5-5-2-16,4-4 0 15,4-5 0-15,10-6-2 16,0-9-4-16,23-13-16 15,17-4-7-15,17-13 4 16,4-19-27-16,-1-5-4 16,-12 1 55-16,-17 3 9 15,-15 3 49-15,-13 3 16 16,-3 4-11-16,-18 3-34 0,-17 3-18 16,-10 2-4-1,3 6-3-15,11 4 2 0,11 5-6 16,10 0-2-16,7 14-43 15,3 8-34-15,0 2-69 16,3-11-230-16</inkml:trace>
  <inkml:trace contextRef="#ctx0" brushRef="#br0" timeOffset="24117.75">22362 14333 604 0,'0'0'199'0,"0"0"-113"16,0 0-64-16,0 0-22 16,0 0-102-16,0 0-1 15,0 41-90-15</inkml:trace>
  <inkml:trace contextRef="#ctx0" brushRef="#br0" timeOffset="28574.77">5642 1634 445 0,'0'0'134'0,"0"0"18"0,0 0-64 16,3-79-32-1,-3 67-12-15,0 4-22 0,0 3 1 16,0 1-6-16,0 4 5 15,0-3-7-15,0 3-11 16,0 0-4-16,0 0-2 16,0 0-3-16,0 9-8 15,1 11-11-15,6 12 21 16,-2 7-6-16,-2 0-1 16,0-1-4-16,0-3 1 15,0-5-18-15,1-6 1 16,2-5-29-16,5-13-62 0,0-6-75 15,0-11-123-15</inkml:trace>
  <inkml:trace contextRef="#ctx0" brushRef="#br0" timeOffset="28955.85">5877 1485 569 0,'0'0'112'16,"0"0"-84"-16,0 0-21 16,0 0 4-16,0 0 1 15,94-8-6-15,-78 25-6 16,-2 7 2-16,-2 6-1 16,-9 6-1-16,-3 7-45 0,-12 3-12 15,-12-6-6-15,-3-7-6 16,3-6 44-16,5-9 22 15,12-10 3-15,6-5 9 16,1-3 32-16,0 0 66 16,0 0-1-16,20-5-58 15,14-9-33-15,20-3-7 16,6-3-1-16,5 1-5 16,1 1-1-16,-5-1 0 15,-5 5-1-15,-9 0 0 16,-3 6-19-16,-12 1-81 15,-11 2-64-15,-11 0-145 0</inkml:trace>
  <inkml:trace contextRef="#ctx0" brushRef="#br0" timeOffset="29104.24">6362 1717 442 0,'0'0'218'0,"0"0"-107"15,0 0-71-15,0 0-40 16,0 0-35-16,0 0-116 16,-5 43-19-16</inkml:trace>
  <inkml:trace contextRef="#ctx0" brushRef="#br0" timeOffset="32151.62">5905 2285 260 0,'0'0'122'0,"0"0"11"16,0 0-44-16,0 0-6 16,-2-80-5-16,-5 68-33 15,0 1-9-15,1 1-12 16,0 2 7-16,0-1-6 16,0 6-3-16,3 0 10 15,3 2-7-15,0 1-5 16,0 0-20-16,0 0-5 15,0 1-6-15,0 17-12 16,0 11 18-16,11 9 5 16,1 2-4-16,1 3-13 15,-1-2-15-15,1-7-6 16,-4-7-15-16,0-9-34 0,0-14-56 16,0-4-105-1</inkml:trace>
  <inkml:trace contextRef="#ctx0" brushRef="#br0" timeOffset="32458.79">6007 2128 602 0,'0'0'132'16,"0"0"-132"-16,0 0-10 15,0 0-12-15,0 0 22 16,0 0 2-16,101 74-2 0,-71-52 4 15,-3-5-1-15,0-1 0 16,-6-2-3-16,-7 0 1 16,-9 1-1-16,-2 1 1 15,-3-1-1-15,-10 2 6 16,-11 2 2-16,-5-2-2 16,6-2-2-16,3-8 0 15,0-7-4-15,6 0 0 16,-2 0 0-16,3-9-33 15,4-5-40-15,5-5-44 16,1-2-180-16</inkml:trace>
  <inkml:trace contextRef="#ctx0" brushRef="#br0" timeOffset="32646">6165 2119 570 0,'0'0'164'0,"0"0"-77"16,0 0-33-16,65-97-30 16,-27 70-8-16,8 0-3 15,14 1-13-15,11 1 0 16,7 3-51-16,-2-1-129 16,-19 6-349-16</inkml:trace>
  <inkml:trace contextRef="#ctx0" brushRef="#br0" timeOffset="36056.79">6020 2654 420 0,'0'0'121'0,"0"0"-12"16,0 0-9-16,0 0-34 0,0 0-23 16,0 0-4-16,0 0-9 15,-16-57 1-15,16 57-12 16,-3 0 0-16,3 0-19 15,0 0-1-15,0 6-8 16,0 21-8-16,0 13 14 16,6 17 3-16,1 10 0 15,-4 5 0-15,2-4-1 16,-3-10-3-16,3-15-15 16,0-11 0-16,-1-10-5 15,2-8-25-15,-3-8-79 16,-3-6-84-16,0-13-221 0</inkml:trace>
  <inkml:trace contextRef="#ctx0" brushRef="#br0" timeOffset="36432.97">6229 2654 567 0,'0'0'137'0,"0"0"-95"16,0 0-42-16,0 0-19 15,0 0 19-15,0 0 2 0,0 108 11 16,0-61-1-16,6 3-9 16,12 0 1-16,3-11-4 15,4-10 0-15,-1-14-3 16,-4-10 0-16,-1-5 3 15,0-2 9-15,-1-16 12 16,-2-8 5-16,-3 3-10 16,-7 2 2-16,-6 5 1 15,0 6 13-15,-17 3-32 16,-11 6-4-16,-2 1-7 16,2 0-2-16,7 7-5 15,13 11-40-15,8 5-55 16,0-5-96-16,29-7-236 0</inkml:trace>
  <inkml:trace contextRef="#ctx0" brushRef="#br0" timeOffset="36963.83">6738 2823 410 0,'0'0'93'0,"0"0"-90"16,0 0-3-1,0 0 29-15,95-13 4 0,-61 3 15 16,8-4-20-16,6-5-9 15,2-5-8-15,4-3-7 16,-7 2-4-16,-12 4-3 16,-12 2-10-16,-17 6-7 15,-6 5-26-15,-3 2-56 16,-23 6-11-16,-9 0-44 16,-2 0 18-16,-1 0 139 15,11 0 63-15,12 0 102 16,11 0 10-16,4 0-73 0,0 0-92 15,10 0-8 1,11 0-1-16,2 0 17 0,2 10-4 16,-4 2-6-16,-2 2 2 15,-4 3-6-15,-4-2 1 16,-1-1-1-16,-6-2-4 16,-2-1 6-16,-2 2 0 15,0 2 2-15,0 4-8 16,-8-2-6-16,-8-4-59 15,-1-4-23-15,6-9-36 16,3-6-195-16</inkml:trace>
  <inkml:trace contextRef="#ctx0" brushRef="#br0" timeOffset="37763.05">7477 2406 568 0,'0'0'172'16,"0"0"-145"-16,0 0-27 15,0 0-29-15,0 0 21 16,0 0 8-16,26 44-1 16,-17-36-5-16,0-4 5 15,-6-4 1-15,0 0 7 16,0 0 6-16,0 0 21 15,-3-9 6-15,0-1-40 0,-6 2 1 16,-9 1 1-16,-4 5-2 16,0 2-7-16,3 2 1 15,4 21 6-15,2 7-10 16,7 7 0-16,3 7 4 16,3 4 5-16,25 0-6 15,15-2-2-15,14-7-5 16,6-13-11-16,1-13 5 15,-6-13-5-15,-9-13 16 16,-6-21 1-16,-8-9 8 16,-10-6 0-16,-8 1 23 15,-10-2 15-15,-7 6 3 16,-6 7 1-16,-18 8-10 16,5 11-7-16,4 7 30 15,9 11-21-15,6 0-34 0,0 11-15 16,0 23-36-16,21 13 51 15,13 16-2-15,11 3-1 16,1-1 3-16,-4-5 7 16,-11-12-7-16,-11-16-2 15,-11-17-4-15,-8-15 6 16,-1 0 0-16,-4-22 44 16,-16-14-44-16,-2-13-9 15,-2-9 0-15,0-5-5 16,-3-5 11-16,5 1-5 0,1 4-3 15,13 11 11 1,8 11 3-16,0 13-1 0,8 9-2 16,7 11 4-16,3 8-4 15,3 0-8-15,4 10 1 16,2 9 5-16,-6 3 2 16,-2 3-2-16,-7-1-2 15,-9 5 1-15,-3 3-2 16,-9 1 3-16,-19 5-1 15,-11-4-4-15,-6-9-12 16,0-7-25-16,5-8 19 16,10-5 19-16,12-5 4 15,18 0-9-15,4 0 6 0,36-12-178 16,17-6-98 0</inkml:trace>
  <inkml:trace contextRef="#ctx0" brushRef="#br0" timeOffset="37965.79">8332 2324 559 0,'0'0'183'16,"0"0"-62"-16,0 0-38 15,0 0-44-15,0 0-39 16,0 0-2-16,-13-14-21 15,17 25-87-15,10 13-15 0,2 1-69 16,1-6-323-16</inkml:trace>
  <inkml:trace contextRef="#ctx0" brushRef="#br0" timeOffset="38149.99">8356 2782 675 0,'0'0'130'16,"0"0"-38"-16,0 0-22 16,0 0-13-16,0 0-40 15,0 0-17-15,-9 0 0 16,9-2-44-16,0-7-32 0,3-5-197 16,3-5-370-16</inkml:trace>
  <inkml:trace contextRef="#ctx0" brushRef="#br0" timeOffset="39088.84">8785 2222 527 0,'0'0'94'16,"0"0"2"-16,0 0-96 15,0 0-22-15,0 0 12 16,0 0 6-16,2 108 4 16,-2-63 8-16,0 6 0 15,0 1 4-15,0 0-5 16,0-3-4-16,0-7 1 0,0 0 0 15,0-9-4-15,0-10-92 16,6-19-223-16</inkml:trace>
  <inkml:trace contextRef="#ctx0" brushRef="#br0" timeOffset="39727.79">8763 2298 194 0,'0'0'159'0,"0"0"-21"16,0 0-19-16,0 0-25 16,0 0-22-16,0 0-36 15,-18-77-4-15,41 55-23 0,11 0-9 16,9 0 0-1,1 5-2-15,-1 7-2 0,-6 8 3 16,-3 2-1-16,-7 14-36 16,-8 17-56-16,-14 8 40 15,-5 6-2-15,-15 2 15 16,-14-3 0-16,-4-1 27 16,1-9 10-16,6-6 3 15,10-12 1-15,9-10 34 16,4-3 0-16,3 2-22 15,0 3-1-15,3 6-4 16,9 5 12-16,3 1-1 16,9 2-11-16,1 1 0 15,-1-1 9-15,0-1-9 0,-11-5 1 16,-7 1-4-16,-3-3-2 16,-3 0 3-16,-6 1 3 15,-17 3 3-15,-12 2 1 16,-1-2-6-16,-3-4-4 15,8-6 1-15,9-7-3 16,13-1-19-16,9 0-47 16,10-14-174-16</inkml:trace>
  <inkml:trace contextRef="#ctx0" brushRef="#br0" timeOffset="39930.62">9184 2490 518 0,'0'0'146'16,"0"0"-1"-16,0 0-79 15,0 0-55-15,0 0-7 16,0 0-4-16,77-43 0 16,-30 29-6-16,8 2 6 15,3-3-40-15,3-2-83 16,-6-6-138-16</inkml:trace>
  <inkml:trace contextRef="#ctx0" brushRef="#br0" timeOffset="40443.65">9796 2163 551 0,'0'0'91'0,"0"0"-82"16,0 0-7-16,0 0 4 15,-26 103 0-15,20-64 8 16,3 7-6-16,3 6 0 16,0 1-4-16,0-1-4 15,9-8 2-15,10-11 0 0,7-12-1 16,4-10 5 0,4-11-6-16,11 0 1 0,7-19-3 15,2-10-33-15,2-3-93 16,-9-4-47-16</inkml:trace>
  <inkml:trace contextRef="#ctx0" brushRef="#br0" timeOffset="40656.36">9728 2155 513 0,'0'0'68'0,"0"0"10"0,0 0-60 16,0 0-16-1,0 0-2-15,114-66 2 0,-79 54-1 16,1 2 1-16,-1 3-2 16,-4 0-97-16,-4 0-208 15</inkml:trace>
  <inkml:trace contextRef="#ctx0" brushRef="#br0" timeOffset="40859.54">9755 2363 126 0,'0'0'131'15,"0"0"-74"-15,0 0 64 16,0 0-47-16,96-18-37 15,-53 3-23-15,11-4-14 16,5-1-22-16,1 0-126 16,-3-4-217-16</inkml:trace>
  <inkml:trace contextRef="#ctx0" brushRef="#br0" timeOffset="41046.16">10255 2213 646 0,'0'0'121'0,"0"0"-102"16,0 0-19-16,0 0-6 16,86-8-9-16,-32 4-65 15,6-8-84-15,-3-7-312 16</inkml:trace>
  <inkml:trace contextRef="#ctx0" brushRef="#br0" timeOffset="41559.9">10591 2006 646 0,'0'0'152'0,"0"0"-29"0,0 0-54 15,0 0-69-15,0 0-3 16,0 0-14-16,8 17 8 15,14 23 8-15,6 6 0 16,0 4 0-16,-4-5-1 16,-5-5 2-16,-7-7 0 15,-3-3 0-15,-4-1 2 16,-1-5-1-16,-1-4 0 16,-3-11-1-16,0-6 0 15,0-3 1-15,0 0 2 16,0 0 5-16,-7-12 1 0,-7-8-9 15,4 3-13 1,4 2 7-16,6 1-8 0,0-2-36 16,16-2-29-16,11-5 17 15,3-2 22-15,1-3 40 16,0-5 1-16,-1 0 21 16,-6 1 10-16,-7 4 4 15,-7 4-4-15,-7 7 18 16,-3 5-20-16,0 6 7 15,0 4-4-15,0 2-30 16,0 0-3-16,0 5-18 16,0 19-18-16,-5 17 36 15,-2 7 0-15,1 6 0 16,5 3-2-16,1-5-10 16,0-6-27-16,9-10-19 0,5-13-51 15,3-20-40-15,0-3-362 16</inkml:trace>
  <inkml:trace contextRef="#ctx0" brushRef="#br0" timeOffset="41736.75">11033 2208 818 0,'0'0'44'15,"0"0"16"-15,0 0-60 16,0 0-1-16,0 0-3 15,0 0-1-15,124-53 1 0,-67 38-21 16,4-2-30-16,2 0-76 16,-7-7-67-16,-8-2-256 15</inkml:trace>
  <inkml:trace contextRef="#ctx0" brushRef="#br0" timeOffset="41978.33">11533 1896 613 0,'0'0'141'0,"0"0"-32"16,0 0-39-16,0 0-37 15,0 0-33-15,0 0-15 0,-10 7 4 16,19 29 10-16,7 8 0 16,5 7 0-1,0 4 1-15,4 1-2 0,1-12 2 16,-3-9 0-16,-5-15-2 15,-4-9-2-15,-2-6-44 16,-1-5-36-16,0-3-43 16,-2-20-63-16</inkml:trace>
  <inkml:trace contextRef="#ctx0" brushRef="#br0" timeOffset="42191.84">11441 1998 488 0,'0'0'63'0,"0"0"29"15,0 0-56-15,-3-80 4 16,22 63-12-16,0 0 6 16,2 0 1-16,2 2-5 15,-1 1-6-15,-1 2-4 16,-3 5-18-16,-4 4-2 16,0 3 0-16,0 0-1 15,4 8-22-15,-2 16-45 16,-1 9-51-16,-8 4-54 15,-7 1-290-15</inkml:trace>
  <inkml:trace contextRef="#ctx0" brushRef="#br0" timeOffset="42539.67">11524 2364 535 0,'0'0'42'0,"0"0"29"16,0 0-22-16,0 0 31 15,0 0-44-15,0 0-21 16,78-19-6-16,-59 13 0 16,4 1-5-16,3-1-4 15,4 0-2-15,3 1-9 16,0 1-49-16,0 1-47 16,-8 0-7-16,-6 3 23 15,-10 0-31-15,-9 0-32 0,0 0 65 16,-7 0 89-1,-9 0 129-15,2 0 17 0,1 0 60 16,5 0-26-16,4 0-84 16,1-2-42-16,1 2-17 15,2 0-28-15,0 0-9 16,0 0-24-16,8 0-50 16,12 9 41-16,5-2-97 15,1-7-156-15</inkml:trace>
  <inkml:trace contextRef="#ctx0" brushRef="#br0" timeOffset="51383.54">15353 8570 4 0,'-73'81'78'16,"-6"19"-59"-16,-7 2-19 16,6-16 31-16,16-10-26 15,6-9-5-15,3-12-77 16</inkml:trace>
  <inkml:trace contextRef="#ctx0" brushRef="#br0" timeOffset="53413.65">17396 11604 119 0,'0'0'228'15,"0"0"-139"-15,0 0 4 16,0 0-42-16,0 0 8 16,0 0-1-16,0 0-11 15,2-57-14-15,-2 47 15 16,0 2-22-16,0 2 0 0,0 0-13 15,0 3 0-15,0 3 2 16,0-3-5-16,0 3 1 16,0 0-7-16,0 0-2 15,0 0-2-15,0 0-6 16,-10 15-4-16,-14 19 9 16,-13 12 1-16,-8 13 0 15,-6 10 0-15,3 1 1 16,4-2-1-16,5-7-1 15,6-14-2-15,11-13-1 16,7-9 3-16,7-13-1 16,5-7 1-16,3-2-5 0,0-3 6 15,0 0 0-15,18-18-9 16,9-8-36-16,1 0-40 16,-4 1-49-16,-4 0-115 15</inkml:trace>
  <inkml:trace contextRef="#ctx0" brushRef="#br0" timeOffset="53729.96">17167 11628 526 0,'0'0'231'16,"0"0"-106"-1,0 0-53-15,0 0-43 0,0 0-29 16,0 0-4-16,3-27-5 16,3 54-3-16,6 12 12 15,3 15 0-15,0 10 1 16,1 6-1-16,-2-4 1 16,-4-7 1-16,2-14-2 15,-2-12-2-15,1-12-6 16,-1-8 4-16,2-8-19 15,0-5-19-15,1 0-15 16,-4 0-58-16,-9-4-101 0,0-2-248 16</inkml:trace>
  <inkml:trace contextRef="#ctx0" brushRef="#br0" timeOffset="53864.98">17256 12068 516 0,'0'0'172'16,"0"0"-51"-16,0 0-85 16,0 0-36-16,0 0-114 15,0 0-165-15</inkml:trace>
  <inkml:trace contextRef="#ctx0" brushRef="#br0" timeOffset="58726.14">7633 8112 370 0,'0'0'43'0,"0"0"20"15,0 0-3-15,0 0-31 16,0 0 22-16,0 0 7 16,0 0-16-16,4-48-3 15,-4 45 1-15,0 0 1 16,0-1-2-16,0 3-22 15,0-1-11-15,0 2-3 16,0 0-3-16,-4 0-10 16,-7 22-8-16,-11 12 18 15,-8 17 1-15,-4 10-1 16,-5 2 0-16,0-4 0 0,5-7-12 16,6-12 5-1,4-5 6-15,10-13-2 0,7-9-10 16,4-8 5-16,0-5-18 15,3 0 26-15,0-16-3 16,12-12-92-16,4-6-124 16</inkml:trace>
  <inkml:trace contextRef="#ctx0" brushRef="#br0" timeOffset="59094.59">7442 8050 487 0,'0'0'143'16,"0"0"-19"-16,0 0-48 15,0 0-42-15,0 0-34 16,0 0-4-16,-11-7-8 16,11 27 6-16,12 12 6 15,9 9 0-15,8 10 1 0,5 0 0 16,4 0 1-16,-3-8 2 16,-2-7-2-16,-7-11-1 15,-7-7-1-15,-3-5-1 16,-6-4-1-16,-1-1-22 15,-4 0-38-15,-5 1-42 16,0 1-34-16,-9-5-118 16</inkml:trace>
  <inkml:trace contextRef="#ctx0" brushRef="#br0" timeOffset="59274.04">7664 8456 658 0,'0'0'115'0,"0"0"-17"0,0 0-41 16,0 0-13-16,0 0-7 15,0 0-29-15,-8-15-8 16,8 15-48-16,0 0-121 16,0 0-239-16</inkml:trace>
  <inkml:trace contextRef="#ctx0" brushRef="#br0" timeOffset="69280.52">8693 3155 208 0,'0'0'201'16,"0"0"-88"-16,0 0-67 16,0 0-8-16,0 0-15 15,78-85-8-15,-41 58 1 16,3-2 16-16,1-1-9 15,-1 5-9-15,-9 3 15 0,-1 4-11 16,-6 4-13-16,-5 4-2 16,-1 6-2-16,-4 1-1 15,-4 3-8-15,0 0-45 16,-5 0-23-16,-5 3-30 16,0 8-58-16,-4-1-136 15</inkml:trace>
  <inkml:trace contextRef="#ctx0" brushRef="#br0" timeOffset="69582.49">8744 3268 430 0,'0'0'119'0,"0"0"-3"16,0 0-32-16,0 0-33 15,0 0-22-15,0 0-12 16,0-12-11-16,15 2-3 16,10-2 1-16,2 0 2 15,4 4-3-15,-2 4-3 16,-3 4 0-16,-1 0-2 16,-5 9 1-16,1 11-3 15,-6 12-13-15,-5 7 0 16,-7 9-26-16,-3 3-30 15,0-6-43-15,-7-8-10 16,-3-11-77-16</inkml:trace>
  <inkml:trace contextRef="#ctx0" brushRef="#br0" timeOffset="70020.53">8892 3392 374 0,'0'0'135'0,"0"0"-7"15,0 0-42-15,0 0-61 16,0 0-19-16,0 0 0 16,79-51 13-16,-37 33 6 0,5 0-4 15,-2 1-7 1,-2 4-6-16,-7 7-7 0,-8 5-1 16,-7 1 0-16,-9 0-3 15,-4 3-11-15,-5 6 1 16,-3 0 6-16,0 1 2 15,0-2 5-15,5-1 0 16,0 0-1-16,2 0-1 16,4 3 1-16,2-3 0 15,-1-2 1-15,3 0 0 16,-2-5 0-16,-2 0 0 16,1 0 1-16,-3-3 0 15,2-8 1-15,-1-5-1 0,-3-2-1 16,-2 3-1-1,-5-2-2-15,0 5-1 0,-3 0 0 16,-21 5-2-16,-14 5 1 16,-13 2-26-16,-5 4-11 15,2 10 2-15,14-2-33 16,22-2 15-16,18-7-55 16,2-3-254-16</inkml:trace>
  <inkml:trace contextRef="#ctx0" brushRef="#br0" timeOffset="70277.52">9557 3052 453 0,'0'0'167'0,"0"0"-79"16,0 0-60-16,88-52-1 15,-47 36-14-15,4 0-12 16,3 3-1-16,1-1-45 16,-4-2-78-16,-9-1-102 15</inkml:trace>
  <inkml:trace contextRef="#ctx0" brushRef="#br0" timeOffset="70583.44">9746 3098 556 0,'0'0'38'15,"0"0"-21"-15,0 0 34 16,0 0-25-16,0 0 2 15,0 0-18-15,24 77-6 16,-6-64-1-16,3-2 0 16,-2-3-2-16,-1-1 0 0,-7 0 1 15,-7 1-2-15,-4 1 0 16,0 4 0-16,-12 4 1 16,-13 3 3-16,-5 2-1 15,0-1-2-15,6-2-1 16,8-2 0-16,6-6-34 15,8-8-65-15,2-3-87 16,4-14-238-16</inkml:trace>
  <inkml:trace contextRef="#ctx0" brushRef="#br0" timeOffset="71046.49">9845 3059 452 0,'0'0'35'16,"0"0"-27"-16,0 0 57 16,0 0 37-16,0 0-33 15,0 0-22-15,79 8-19 16,-57-1-18-16,0 6-6 16,-1-4 0-16,-6 5-2 15,-3-1-2-15,-6-2-8 16,-1-3-27-16,-4-1-3 15,-1-2-8-15,0-4 19 16,0-1 27-16,0 0 2 16,0 0 17-16,0 0 25 15,2 0-44-15,7 1-8 0,7 2 5 16,7-2 3-16,6-1 0 16,3 0 4-16,-4 0-1 15,-6-6 1-15,-6-3-1 16,-3-2 4-16,-4-2 17 15,-6-1-9-15,-3-2 15 16,0 1-16-16,0 1-6 16,-23 4-3-16,-20 5-5 15,-18 5-4-15,-6 0-24 16,9 8-4-16,19 4-20 16,28-2 14-16,11-3-138 15,18-1 27-15</inkml:trace>
  <inkml:trace contextRef="#ctx0" brushRef="#br0" timeOffset="71357.98">10544 2713 516 0,'0'0'99'0,"0"0"-6"16,0 0-93-16,0 0 0 15,0 0 23-15,0 0 31 16,97-33-12-16,-66 21-12 15,7-1-19-15,5-1-9 16,2 0-2-16,2-1-36 16,-3-4-112-16,-11 2-154 15</inkml:trace>
  <inkml:trace contextRef="#ctx0" brushRef="#br0" timeOffset="71746.61">10659 2857 505 0,'0'0'22'15,"0"0"32"-15,0 0 7 16,0 0-26-16,7 82-9 16,7-62-12-16,4-1-9 15,4-2-1-15,4-3-1 16,4-9-3-16,4-5 0 15,-5 0-22-15,-7-11 2 16,-8-7 15-16,-8 0 5 16,-6 1 3-16,0 1 1 15,0 3 26-15,0 3 28 0,-1 6-7 16,-1 2 7-16,2 2-42 16,0 0-16-16,0 16-6 15,0 8 6-15,0 6 0 16,0 4 1-16,0 4-1 15,9-1-1-15,12-5-34 16,3-7-35-16,-1-10-40 16,-1-11-12-16,-1-4-24 15,-6-8-133-15</inkml:trace>
  <inkml:trace contextRef="#ctx0" brushRef="#br0" timeOffset="72047.51">11093 2955 470 0,'0'0'234'0,"0"0"-95"16,0 0-90-16,0 0-49 16,0 0-8-16,0 0 8 15,-11 75 4-15,6-48-3 16,1 0-1-16,4-8 0 16,0-6-3-16,4-9-23 15,13-4 6-15,3-7 8 16,0-12-23-16,-3-5-2 15,-6-1 12-15,-9 1 18 16,-2 3 7-16,-7 1 1 16,-21 4-1-16,-9 3 0 0,-1 3 0 15,8 0 53-15,9 5 17 16,12 1-19-16,6 4-42 16,3 2-9-16,0 18-82 15,0-1-55-15,0-5-200 16</inkml:trace>
  <inkml:trace contextRef="#ctx0" brushRef="#br0" timeOffset="72162.69">11093 2955 638 0</inkml:trace>
  <inkml:trace contextRef="#ctx0" brushRef="#br0" timeOffset="72202.49">11093 2955 638 0,'28'66'164'0,"-28"-69"-87"0,0 3-77 0,0 0-26 0,0 0-245 16</inkml:trace>
  <inkml:trace contextRef="#ctx0" brushRef="#br0" timeOffset="75342.71">11955 13223 485 0,'0'0'115'0,"0"0"6"0,0 0-32 16,0 0-47-16,0 0 2 15,0 0-16-15,0 0 2 16,0-21-2-16,0 17 0 16,-4-1-16-16,0 3-6 15,2 0-4-15,-3 2-4 16,-6 0 1-16,-8 0-18 15,-10 18-50-15,-14 7-37 16,-10-3-127-16,-10-5-356 16</inkml:trace>
  <inkml:trace contextRef="#ctx0" brushRef="#br0" timeOffset="75525.51">11135 13660 493 0,'0'0'47'0,"0"0"7"16,0 0-23-16,-57 78-25 16,52-50-1-16,4 5-2 15,1 1-1-15,0 4-2 16,0 3-12-16,0-2-114 16,0-3-288-16</inkml:trace>
  <inkml:trace contextRef="#ctx0" brushRef="#br0" timeOffset="75677.34">10922 14634 107 0,'0'0'623'0,"0"0"-622"16,0 0 1-16,0 0-2 15,8 100 0-15,-5-57-29 16,-3-3-190-16</inkml:trace>
  <inkml:trace contextRef="#ctx0" brushRef="#br0" timeOffset="75874.61">10969 15470 651 0,'0'0'31'16,"0"0"36"-16,0 0-66 15,0 0-1-15,0 0-46 16,52 83-41-16,-33-54 42 16,-2 4-135-16,-1-3-5 15,1-6-22-15</inkml:trace>
  <inkml:trace contextRef="#ctx0" brushRef="#br0" timeOffset="76120.5">11413 16128 320 0,'0'0'107'0,"0"0"48"16,0 0-66-16,0 0-64 15,0 0-19-15,0 0-6 16,8 17-3-16,6-5-12 16,10 2-5-16,-1 3 6 15,0-3-96-15,-1-1-81 0</inkml:trace>
  <inkml:trace contextRef="#ctx0" brushRef="#br0" timeOffset="76274.51">11618 16298 279 0,'0'0'157'0,"0"0"65"15,0 0-154-15,0 0-44 16,0 0 52-16,0 0-56 16,43 9-13-16,-5-8-1 15,17 3-6-15,12 1-2 16,6 0-93-16,-3-3-93 16,-6-2-195-16</inkml:trace>
  <inkml:trace contextRef="#ctx0" brushRef="#br0" timeOffset="76558.52">12362 16319 217 0,'0'0'89'16,"0"0"-42"-16,0 0-16 15,83-7-15-15,-53-2-14 16,5-1-1-16,10-6-2 16,5-2 2-16,5-4 20 15,1-4-18-15,-2 2 40 16,-4-3-25-16,-3 3-13 15,-7 6 10-15,-10 4-2 16,-12 5-6-16,-8 4 0 16,-9 2 39-16,-1-3 85 0,0 0-75 15,0-5-3-15,0 1-9 16,-4 0-12-16,4 0-17 16,0-2-10-16,23-3-5 15,12-3-65-15,11-9-118 16,-1-5-319-16</inkml:trace>
  <inkml:trace contextRef="#ctx0" brushRef="#br0" timeOffset="77161.71">12630 13355 186 0,'0'0'309'15,"0"0"-218"-15,0 0 0 16,0 0-67-16,0 0-18 16,0 0 1-16,44 0 9 15,-5 0-4-15,12 0-6 16,8 0 2-16,15 9-8 16,10 6-25-16,6 2-93 15,-5 3-92-15</inkml:trace>
  <inkml:trace contextRef="#ctx0" brushRef="#br0" timeOffset="77319.53">13403 13953 498 0,'0'0'20'0,"17"80"28"0,-4-34-24 16,5 2-8-16,0 4-2 15,3 0-5-15,3 3-3 16,3-1-6-16,-2-3-72 15,2 2-109-15</inkml:trace>
  <inkml:trace contextRef="#ctx0" brushRef="#br0" timeOffset="77634.52">13677 14858 132 0,'0'0'383'16,"-13"81"-290"-16,9-27-24 15,4 11-42-15,0 9-19 16,0 1-8-16,0 1-1 0,4 0-41 15,-1-5-9-15,-3-6-20 16,0-4-84-16,-10-10 10 16,-6-4 53-16,-2-6 92 15,3 0 19-15,-1-4 57 16,-2-3-37-16,-3-3-23 16,-2 3 10-16,-5 5 2 15,-3 5-9-15,-5 7-18 16,0 1 3-16,0 3-4 15,-2 2 1-15,2-2 0 16,5-3-1-16,2-10-74 16,8-8-1-16,5-12 71 15,6-7-8-15,5-6-1 0,1-6 13 16,1-3-4-16</inkml:trace>
  <inkml:trace contextRef="#ctx0" brushRef="#br0" timeOffset="77814.03">12800 16586 558 0,'0'0'141'0,"-97"15"-12"15,51-8-9-15,5 3-84 16,4 1-19-16,5 5-13 16,9 1-4-16,2 4-8 15,4 0-39-15,-1-2-38 0,6-6-70 16,-1-4-49-16,4-9-140 15</inkml:trace>
  <inkml:trace contextRef="#ctx0" brushRef="#br0" timeOffset="78157.6">12167 16706 453 0,'0'0'182'0,"-150"-16"-53"16,70 6-30-16,3 3-32 15,8-3-18-15,13 3-24 16,14-1-8-16,12 1-7 15,12 2-8-15,6 0-1 16,2 1-1-16,2 0 0 16,2 1-3-16,0-2-11 15,-2 2-8-15,4 1 5 0,-5-4-1 16,-1 0 5-16,-5-4-1 16,-3 0 5-16,-9 0-5 15,-6-2 11-15,-8 3-1 16,-7-1 2-16,0 3 1 15,6 1 0-15,11 2 2 16,12 4-3-16,10 0 2 16,6 0-4-16,0 0-46 15,3-2-44-15,0 1-21 16,0-5 19-16,0-8 17 16,0-6-137-16</inkml:trace>
  <inkml:trace contextRef="#ctx0" brushRef="#br0" timeOffset="78303.86">11196 16213 426 0,'0'0'89'0,"0"0"62"15,0 0-25-15,0 0-66 16,0 0-40-16,0 0-20 16,9-32 0-16,21 32-18 15,9 0-49-15,-7 0-83 16,-8 1-232-16</inkml:trace>
  <inkml:trace contextRef="#ctx0" brushRef="#br0" timeOffset="78474.38">11357 16317 459 0,'0'0'278'0,"0"0"-159"15,0 0-46-15,0 0-40 16,0 0-23-16,0 0-8 15,12-2-2-15,2 2-1 16,3 0-45-16,-9 0-131 16,-8 2-474-16</inkml:trace>
  <inkml:trace contextRef="#ctx0" brushRef="#br0" timeOffset="84134.2">12218 15366 167 0,'0'0'118'0,"0"0"-14"16,0 0-23-16,0 0 3 16,0 0-18-16,0 0-2 15,0 0-8-15,-6-71-10 16,1 64-12-16,4 4-15 15,-2 1-5-15,3 1-5 16,0 1-5-16,0 0-4 16,-3 0-5-16,-1 18-8 0,-9 16 12 15,-10 21 1 1,-13 17 3-16,-13 17 0 0,-6 3-1 16,-1 2 3-16,4-7-5 15,9-9-4-15,12-10-5 16,9-14-4-16,8-13 7 15,6-13 0-15,4-11 0 16,2-8 4-16,2-7-26 16,0-2-10-16,2-5-25 15,13-20-28-15,2-11-143 16</inkml:trace>
  <inkml:trace contextRef="#ctx0" brushRef="#br0" timeOffset="85299.63">12579 15464 95 0,'0'0'89'16,"0"0"38"-16,0 0-88 15,0 0 9-15,0 0 6 16,0 0 14-16,0-42 22 15,0 39-49-15,0 0 1 16,0 2 28-16,0-1-40 16,0 1-9-16,0 1 1 15,0 0-16-15,0 0-6 0,0 0-4 16,4 0-4-16,5 18 0 16,1 13 5-16,-4 10 0 15,-1 14 1-15,-5 8 4 16,0 4 0-16,-9 0 2 15,-4-8 1-15,2-5-4 16,4-7 2-16,1-10-1 16,3-9-2-16,3-12 0 15,0-6 0-15,0-6-5 16,0-4-9-16,0-2 14 16,0-17-20-16,10-7-100 15,2-2-18-15,-3 0-78 0</inkml:trace>
  <inkml:trace contextRef="#ctx0" brushRef="#br0" timeOffset="86183.38">13019 15718 175 0,'0'0'73'16,"0"0"13"-16,0 0-52 15,0 0-1-15,0 0 22 0,0 0-5 16,-21 38 2-16,11-19-16 15,-1 0 12-15,-1 7-3 16,-2 2-25-16,3 1-9 16,-3 5 0-16,1-1-8 15,-2-4 1-15,1-2-1 16,4-4-3-16,-2-6 2 16,6-4-2-16,1-7-1 15,3-1-22-15,0-5-59 16,2 0-44-16,0-8-345 15</inkml:trace>
  <inkml:trace contextRef="#ctx0" brushRef="#br0" timeOffset="86462.54">12826 15778 62 0,'0'0'491'16,"0"0"-317"-16,0 0-160 16,0 0-14-16,0 0 0 15,0 0 12-15,48 29 7 16,-34-9 14-16,-2 3-18 16,2 4-1-16,-2 7-8 15,5 4-3-15,-2 1 1 0,2-1-4 16,-1-8-19-16,0-7-72 15,3-10-44-15,-1-9-60 16,1-4-83-16</inkml:trace>
  <inkml:trace contextRef="#ctx0" brushRef="#br0" timeOffset="86611.77">13014 16059 455 0,'0'0'216'0,"0"0"-98"16,0 0-68-16,0 0-50 0,0 0-78 16,0 0-39-1,-3-3-139-15</inkml:trace>
  <inkml:trace contextRef="#ctx0" brushRef="#br0" timeOffset="130588.33">13081 1477 187 0,'0'0'106'15,"0"0"-28"-15,0 0 0 16,0 0 12-16,0 0-35 16,0 0-14-16,0 0-1 15,-28-75 26-15,25 64-11 16,0-2-27-16,0 4 2 16,0-1 12-16,2 3-29 15,-2 1 14-15,1 4-14 0,1 0-10 16,-1 2 4-1,2 0-2-15,0 0-5 0,0 0 0 16,0 0-1-16,0 0 1 16,0 0-3-16,0 0 0 15,0 17-12-15,0 18-7 16,0 13 21-16,-4 11 0 16,-8 7 2-16,-3 2-3 15,0-3-7-15,4-12-29 16,5-9-29-16,5-17-7 15,1-13-16-15,0-14-104 16</inkml:trace>
  <inkml:trace contextRef="#ctx0" brushRef="#br0" timeOffset="131287.43">13232 1402 308 0,'0'0'71'0,"0"0"49"15,0 0-64-15,0 0 46 16,0 0-51-16,0 0-33 16,27-83 19-16,-12 74 9 15,-3 0-18-15,2 4-11 0,3 2-16 16,4 3-1 0,1 0-3-16,0 5-1 0,1 14-5 15,-2 8 5-15,-7 2-1 16,-7 6 3-16,-7 3 1 15,0 3-2-15,-9 2 3 16,-13-4 5-16,-1-5-5 16,2-10-7-16,5-7 3 15,4-7-1-15,7-5 5 16,2-4 0-16,3-1 5 16,0 0-2-16,0 0 7 15,11-2-4-15,19-15-6 16,16-3-11-16,12 0-7 0,5 0 16 15,-3 3-8-15,-5 1-2 16,-10 3-10-16,-8 4 10 16,-14 3 6-16,-10 3-6 15,-9 3-12-15,-4 0-31 16,-7 0 9-16,-16 4-82 16,-9 7-46-16,-4 0-112 15</inkml:trace>
  <inkml:trace contextRef="#ctx0" brushRef="#br0" timeOffset="131970.47">13134 1988 476 0,'0'0'166'0,"0"0"-55"16,0 0-24-16,0 0-80 15,0 0-7-15,0 0-17 16,0 0 15-16,0 63 2 16,0-18 10-16,-2 10 0 15,-5 4-6-15,1 2-2 0,-2-5 0 16,2-6-2-1,5-8-11-15,1-11-37 0,0-14-41 16,0-17-66-16,7-9-269 16</inkml:trace>
  <inkml:trace contextRef="#ctx0" brushRef="#br0" timeOffset="132287.35">13362 2019 712 0,'0'0'125'0,"0"0"-125"15,0 0-23-15,0 0 21 16,28 79 2-16,-16-39 2 0,6 3 0 16,2-3 0-16,2-9-2 15,-3-9 2-15,-5-6-2 16,-7-8 0-16,-6-4 0 15,-1-1 0-15,0 3 0 16,-10 4 0-16,-20 5 6 16,-6 4-2-16,-4-2-4 15,5-5-14-15,12-4-21 16,5-6-19-16,11-2-24 16,7-2-42-16,4-18-129 15</inkml:trace>
  <inkml:trace contextRef="#ctx0" brushRef="#br0" timeOffset="132495.27">13435 2027 470 0,'0'0'195'15,"0"0"-32"-15,0 0-92 16,0 0-17-16,0 0-45 15,0 0-8-15,77-83-2 16,-30 66 1-16,5 2-1 16,4 4 1-16,4 4-34 15,-2 2-65-15,-10 2-150 0</inkml:trace>
  <inkml:trace contextRef="#ctx0" brushRef="#br0" timeOffset="133043.19">13168 2803 358 0,'0'0'171'0,"0"0"-18"15,0 0-47-15,0 0-46 16,0 0-60-16,0 0-1 16,-6 36 1-16,6 3 6 15,0 9 1-15,0 4-3 16,0 4-2-16,0-3 2 16,0-10-4-16,0-5-45 15,5-14-99-15,-1-17-102 16</inkml:trace>
  <inkml:trace contextRef="#ctx0" brushRef="#br0" timeOffset="133351.61">13381 2799 651 0,'0'0'58'15,"0"0"18"-15,0 0-76 16,0 0-4-16,0 0-1 16,63 92 5-16,-42-54 0 15,-1-3 1-15,0-2 0 16,-2-7-1-16,-6-6 1 0,-5-4 0 16,-7-1 0-16,0 0 1 15,-12 3 1-15,-17 5 3 16,-12 2-2-16,-9 2-4 15,-4-4-16-15,6-4-69 16,11-11-24-16,13-8 8 16,21-8-99-16</inkml:trace>
  <inkml:trace contextRef="#ctx0" brushRef="#br0" timeOffset="133569.02">13485 2859 312 0,'0'0'110'16,"0"0"8"-16,0 0 2 15,0 0 13-15,0 0-73 16,0 0-60-16,-74 0-7 16,99-2 7-16,20-9 5 15,12-5 4-15,8-6-9 16,6-1-36-16,-3 1-103 15,-6-3-67-15</inkml:trace>
  <inkml:trace contextRef="#ctx0" brushRef="#br0" timeOffset="134517.61">13924 1818 495 0,'0'0'142'0,"0"0"-117"16,0 0-1-16,0 0 20 15,104-26-14-15,-74 26 1 16,0 7-22-16,-6 15-9 16,-1 9-4-16,-9 6 2 15,-8 8 2-15,-6 5 2 16,-11 5 0-16,-22 2-2 15,-11-1 0-15,-5 2-4 0,0-9-3 16,3-8-1-16,10-9 2 16,13-11 1-16,13-7 2 15,7-5 1-15,3-5-1 16,0 0 1-16,0 1 0 16,15 2 2-16,12 3 2 15,6 7 1-15,8 7 5 16,-3 1-1-16,-6 1-3 15,-5-1-1-15,-12-4-3 16,-3 0 0-16,-7 1 0 16,-5-2 2-16,0 7 2 15,-12 7 5-15,-7 10 2 0,-4 13-6 16,2 7 0-16,3 8-3 16,2 0-1-16,4 3-1 15,1-3-11-15,6-4-7 16,3-6 14-16,2-14-9 15,0-12 6-15,0-10 7 16,0-6-1-16,0-8 0 16,0 4 1-16,0-1-46 15,0 0-25-15,0-1-41 16,0-6-80-16,0-8-59 16</inkml:trace>
  <inkml:trace contextRef="#ctx0" brushRef="#br0" timeOffset="134626.07">13981 3420 89 0,'0'0'193'0,"0"0"-36"15,0 0-28-15,0 0-68 16,0 0 9-16,0 0-25 16,-28-40-10-16,20 40-35 15,3 0-112-15,0 0-181 16</inkml:trace>
  <inkml:trace contextRef="#ctx0" brushRef="#br0" timeOffset="174511.08">17272 11408 30 0,'0'0'45'0,"0"0"-29"16,0 0 7-16,0 0 27 0,0 0-36 16,0 0 8-16,0 0-22 15,0 0-5-15,0 0-41 16,14-37-54-16</inkml:trace>
  <inkml:trace contextRef="#ctx0" brushRef="#br0" timeOffset="176840.37">3521 11454 409 0,'0'0'146'0,"0"0"-58"15,0 0-2-15,0 0-44 16,0 0-13-16,0 0 0 16,0 0-4-16,-11-47 1 0,8 45-4 15,0 2-9-15,3 0-6 16,0 0-2-16,0 0-1 16,0-2-3-16,0 2-1 15,-2 0-1-15,2 0-1 16,-1 0-6-16,-6 0-36 15,-3 15-65-15,-4 6-20 16,-6-5-68-16,2-8-210 16</inkml:trace>
  <inkml:trace contextRef="#ctx0" brushRef="#br0" timeOffset="177038.12">2994 11714 390 0,'0'0'148'16,"0"0"-66"-16,0 0-8 16,-91 18-54-16,83-10-18 15,-1 7-2-15,1 10-4 16,0 9 0-16,-1 12-38 16,-1 5-50-16,0-2-45 15,0-6-125-15</inkml:trace>
  <inkml:trace contextRef="#ctx0" brushRef="#br0" timeOffset="177202.35">2651 12400 217 0,'0'0'58'16,"0"0"24"-16,-35 75-32 16,28-44-29-16,4 5-9 15,3 5-5-15,0 3-5 16,0 8-2-16,0 8-6 15,0 15-171-15,-4 2-15 16</inkml:trace>
  <inkml:trace contextRef="#ctx0" brushRef="#br0" timeOffset="177368.05">2480 13433 391 0,'0'0'141'0,"0"0"-22"0,0 0-18 16,0 0-47-16,0 0-14 15,0 0-30-15,-13 68-7 16,26-38-1-16,9 4-2 16,6 5-27-16,2 3-129 15,-2-1-233-15</inkml:trace>
  <inkml:trace contextRef="#ctx0" brushRef="#br0" timeOffset="177562.42">2638 14389 690 0,'0'0'27'0,"0"0"-27"15,0 0 0-15,0 0 1 16,0 0-1-16,69 89-2 16,-40-64 2-16,-5 4 0 15,1 0-68-15,-1 2-74 16,1 0 7-16,-1 4-86 15</inkml:trace>
  <inkml:trace contextRef="#ctx0" brushRef="#br0" timeOffset="177771.46">2886 15125 22 0,'0'0'62'0,"0"0"-33"16,0 0 39-16,0 0-17 15,0 0-23-15,41 76 77 16,-19-64-74-16,8 1-21 16,-7-3 6-16,7-1 3 15,-1 1-14-15,1 1 1 16,0 2-6-16,0-4-83 16,-4 5-93-16</inkml:trace>
  <inkml:trace contextRef="#ctx0" brushRef="#br0" timeOffset="177907.51">3306 15437 34 0,'0'0'215'0,"0"0"-105"0,0 0 17 16,0 0-21-1,87 4-36-15,-46-7-48 0,9-9 0 16,15-3-14-16,12-5-8 16,5-2-82-16,-5-5-186 15</inkml:trace>
  <inkml:trace contextRef="#ctx0" brushRef="#br0" timeOffset="178042.32">4378 15212 167 0,'0'0'0'16,"86"-42"-13"-1,-42 18-9-15,-5 2 10 0</inkml:trace>
  <inkml:trace contextRef="#ctx0" brushRef="#br0" timeOffset="178208.43">4836 14919 731 0,'0'0'124'16,"0"0"-21"-16,0 0-53 15,0 0-15-15,0 0-24 16,0 0-11-16,18-31-76 15,10 18-18-15,7-9-141 16</inkml:trace>
  <inkml:trace contextRef="#ctx0" brushRef="#br0" timeOffset="179048.88">3692 11521 219 0,'0'0'149'0,"0"0"-69"0,0 0 0 16,0 0 8 0,0 0-9-16,0 0-11 0,-24-38-28 15,24 35-9-15,0 3-17 16,0 0-12-16,0 0-2 16,3 0-47-16,24 3-59 15,9 8 2-15,7 1-79 16</inkml:trace>
  <inkml:trace contextRef="#ctx0" brushRef="#br0" timeOffset="179220.43">4230 11562 545 0,'0'0'0'0,"0"0"-7"15,0 0 7 1,0 0 1-16,0 0 0 0,66 77 0 15,-35-56-1-15,13-5-19 16,9-6-131-16,4-8-200 16</inkml:trace>
  <inkml:trace contextRef="#ctx0" brushRef="#br0" timeOffset="179390.36">4709 11897 238 0,'0'0'69'15,"0"0"33"-15,0 0-26 16,0 0-34-16,-4 82-23 16,22-54-10-16,8 4-3 15,9 4-6-15,7 1 0 0,7-1-95 16,4-4-136-16</inkml:trace>
  <inkml:trace contextRef="#ctx0" brushRef="#br0" timeOffset="179723.13">5093 12605 226 0,'0'0'127'16,"0"0"1"-16,0 0-64 15,-8 93-40-15,8-48-18 16,2 4-4-16,10 6 0 0,-1-1 0 16,-1 3-2-1,4-1-1-15,-5-2-64 0,2-4-59 16,0-4-44-16,3-5 64 15,4 1 86-15,-5 5 18 16,2 5 5-16,-4 7 1 16,-4 5 2-16,-2 1 8 15,-1-1 12-15,2 0-22 16,-5 1 35-16,-1-1-41 16,0-1 34-16,-10-6 65 15,-3-8-21-15,5-5-22 16,4 2 1-16,4-3-39 15,0 4-16-15,0 0-2 16,0-5-89-16,3-13-26 16</inkml:trace>
  <inkml:trace contextRef="#ctx0" brushRef="#br0" timeOffset="179888.1">4915 14720 772 0,'0'0'22'15,"0"0"-22"-15,0 0-40 16,0 0-124-16,-21 87-201 16</inkml:trace>
  <inkml:trace contextRef="#ctx0" brushRef="#br0" timeOffset="180042.96">4733 14864 906 0,'0'0'45'15,"0"0"-45"-15,0 0-287 16</inkml:trace>
  <inkml:trace contextRef="#ctx0" brushRef="#br0" timeOffset="181356.47">4056 13546 476 0,'0'0'125'0,"0"0"-34"15,0 0-7-15,0 0-44 16,0 0-31-16,0 0-9 15,-2-31-6-15,-6 31-1 16,-9 19 3-16,-11 12 4 16,-11 13 0-16,-9 17 1 0,-11 15 8 15,-4 14-2-15,-6 13 2 16,-4 8-9-16,-3 2 4 16,3-4-2-16,6-7 1 15,16-22-3-15,14-22-1 16,16-16-2-16,15-20-5 15,6-9-4-15,0-11-29 16,22-2-52-16,8-24-9 16,7-14-243-16</inkml:trace>
  <inkml:trace contextRef="#ctx0" brushRef="#br0" timeOffset="182104.44">4317 13680 468 0,'0'0'95'15,"0"0"13"-15,0 0-55 16,0 0-46-16,0 0-7 16,0 0 2-16,-63 109 10 15,51-56 3-15,2 10 4 16,-1 0 6-16,0 6-11 16,-3 3-5-16,2 1-3 15,3-4-3-15,5-9-1 16,4-7-2-16,0-9 2 15,10-11 0-15,11-8-1 16,6-12-2-16,0-9 2 16,-6-4-1-16,1 0 4 0,-6-10 6 15,-7-4-3 1,-6 1 20-16,-3 0 6 0,0 0-11 16,-20 6-1-16,-10 2-18 15,-11 2-3-15,-4 3 0 16,4 0-1-16,17 11-8 15,12 0-21-15,12-1-60 16,2-6-95-16,18-4-233 16</inkml:trace>
  <inkml:trace contextRef="#ctx0" brushRef="#br0" timeOffset="182279.15">4332 14420 819 0,'0'0'41'16,"0"0"27"-16,0 0-66 15,0 0-2-15,0 0-47 16,0 0-35-16,-20 0-32 16,32-2-10-16,-1-8-156 15</inkml:trace>
  <inkml:trace contextRef="#ctx0" brushRef="#br0" timeOffset="201108.04">14833 1378 166 0,'0'0'258'0,"0"0"-129"16,0 0-88-16,0 0-3 15,0 0 17-15,0 0-24 16,0-72-1-16,0 65 19 15,0-3-9-15,0 2-5 16,0-1 13-16,0 3-27 16,0 1-8-16,0 3 18 15,0 2-23-15,0 0-4 0,0 0-4 16,0 0-5 0,0 13-12-16,0 18-19 15,0 13 32-15,0 14 2 0,-3 1-6 16,-8 5-8-16,-2-3-2 15,2-6-37-15,4-9-37 16,7-9-10-16,0-12 60 16,0-12-96-16,0-12-188 15</inkml:trace>
  <inkml:trace contextRef="#ctx0" brushRef="#br0" timeOffset="201568.33">15062 1280 485 0,'0'0'181'16,"0"0"-5"-16,0 0-140 16,0 0-18-16,0 0-17 15,0 0-1-15,76-28-4 16,-46 45 4-16,0 10-3 15,-5 4 2-15,-4 6-4 16,-10 1 5-16,-11 2-10 16,0-4-18-16,-16-3 8 0,-3-6-31 15,-3-8 24 1,4-6 17-16,6-7 6 16,8-5 4-16,4-1 10 0,0 0 52 15,0 0-12-15,3 0-27 16,16 0-21-16,9-7 0 15,11 1-2-15,5-3 1 16,5-3 3-16,4 0-4 16,4-4-2-16,2 1 2 15,0-3 0-15,-13 4-4 16,-10 5-8-16,-17 1 2 16,-11 8 5-16,-8 0-3 15,-11 0-46-15,-25 17-44 16,-16 4-50-16,-9 1-181 15</inkml:trace>
  <inkml:trace contextRef="#ctx0" brushRef="#br0" timeOffset="203073.24">14977 2007 558 0,'0'0'148'15,"0"0"-35"-15,0 0-41 16,0 0-27-16,0 0-45 16,0 0-11-16,-6 19 1 15,2 22 7-15,-4 11 1 16,4 6 2-16,-2 4 2 16,0 0 2-16,1-5-3 15,0-4 1-15,2-8-2 16,1-9-23-16,-1-8-40 15,0-16-60-15,-8-12-223 0</inkml:trace>
  <inkml:trace contextRef="#ctx0" brushRef="#br0" timeOffset="203600.13">15180 1997 545 0,'0'0'147'0,"0"0"-41"16,0 0-33-16,0 0-20 15,0 0-53-15,0 0-8 16,-16-4 0-16,19 25 8 16,6 8-1-16,2 5 1 15,0 7 0-15,1 1 1 16,0 2 0-16,-4-4 1 16,6-7-2-16,-2-13-32 15,4-10-7-15,6-10-5 16,4-6 36-16,1-18 4 15,0-9 4-15,-6-1 13 16,-12 0 11-16,-6 3 18 0,-3 7-8 16,0 5 0-16,-8 9-12 15,4 7-7-15,2 3 22 16,2 0-37-16,-3 13-21 16,3 16 9-16,0 10 12 15,0 9 2-15,0 7-2 16,0 6-1-16,9 4-4 15,0-2-26-15,0-3-15 16,2-9-36-16,-4-14-85 16,1-13-155-16</inkml:trace>
  <inkml:trace contextRef="#ctx0" brushRef="#br0" timeOffset="204168.21">14908 2897 562 0,'0'0'207'16,"0"0"-95"-16,0 0-43 15,0 0-60-15,0 0-9 16,0 0-13-16,-13 28 10 16,13 6 3-16,0 7 0 15,2 7 3-15,-2 2-1 16,0 1-2-16,0-5-27 16,0-7-37-16,0-7-46 15,0-16-84-15,4-10-199 16</inkml:trace>
  <inkml:trace contextRef="#ctx0" brushRef="#br0" timeOffset="204665.1">15099 2929 106 0,'0'0'543'15,"0"0"-348"1,0 0-134-16,0 0-5 0,0 0-48 16,0 0-8-16,-9-34-13 15,11 53 13-15,7 11-2 16,-1 4 2-16,3 6 2 15,-2-1-2-15,0-2-2 16,5-7-26-16,-1-12-15 16,8-9 3-16,3-9 22 15,5-2 4-15,6-15-5 16,-5-5-40-16,-9-4 59 16,-6 1 3-16,-12-1 13 15,-3 2 50-15,0 4-7 16,-8 8-11-16,1 7 7 15,5 5-17-15,2 0-38 0,0 11-14 16,0 15-1 0,0 12 12-16,8 5 2 0,7 1-12 15,5 0-6-15,4-3-22 16,0-4-20-16,-1-8-49 16,-2-12-78-16,1-14-297 15</inkml:trace>
  <inkml:trace contextRef="#ctx0" brushRef="#br0" timeOffset="205548.07">15606 2074 394 0,'0'0'104'15,"0"0"-8"1,0 0-10-16,0 0-8 0,-7-84-10 16,7 70-42-16,9 4-5 15,2 0 7-15,1 2 0 16,4 2-14-16,5 6-14 15,4 0-1-15,1 6-3 16,-3 16 2-16,-5 6-3 16,-12 10 0-16,-6 13-3 15,-13 10 6-15,-21 4-1 16,-8 3 1-16,-4-4-9 16,6-5-11-16,9-11 9 15,8-10 0-15,9-10 0 16,11-7 10-16,3-4-4 15,5-2-5-15,21-4 1 16,13-3 10-16,13-5-4 16,10-1-4-16,2-2-3 0,-5 0 10 15,-12 3 2-15,-16 5 0 16,-15 3-2-16,-11 3 0 16,-5 8-6-16,-2 9 8 15,-17 11 29-15,-4 12-12 16,-2 8-8-16,-2 3-3 15,4 0 1-15,3-4-5 16,4-5 1-16,7-4-3 16,6-2 0-16,3-6 2 15,0-2-2-15,0-3 4 0,9-7-3 16,3-6-1-16,-2-6 0 16,-1-8-37-16,-1-9-56 15,-8-3-114-15</inkml:trace>
  <inkml:trace contextRef="#ctx0" brushRef="#br0" timeOffset="206365.71">14768 1954 368 0,'0'0'93'0,"0"0"25"16,0 0-65-16,0 0 33 16,0 0-59-16,0 0 41 15,-34-32-43-15,28 32 0 16,-1 12-25-16,-2 22-9 16,-5 18 7-16,-1 20 1 15,2 8 1-15,0 11 1 16,10 1-1-16,3-9-16 15,0-16-23-15,7-18 3 16,12-18 5-16,-1-11 20 0,-6-5 10 16,-4-4 1-16,-7 1 0 15,-1 2 0-15,0 6 1 16,-7 7 14-16,-14 7 6 16,-3 5-14-16,-1 2 0 15,2 0-4-15,8-2-3 16,3-3-14-16,11-3-17 15,1-6 11-15,6-4 10 16,19-6-10-16,10-8-16 16,3-4 2-16,-2-3-3 15,-6 0 29-15,-13-1 8 0,-7 2 18 16,-10 0 1 0,0 5 48-16,-10 2-8 0,-10 9 3 15,-5 3-21-15,-2 6-30 16,6 4-6-16,9-3-5 15,9 3 0-15,3 3-17 16,7 0-30-16,20-3 23 16,11-9-59-16,8-6-66 15,6-14-262-15</inkml:trace>
  <inkml:trace contextRef="#ctx0" brushRef="#br0" timeOffset="207498.31">4011 12508 256 0,'0'0'160'0,"0"0"-55"15,0 0-44-15,0 0 15 16,0 0 4-16,0 0-15 15,0 0-23-15,0 0-17 16,0 0-15-16,0 0-10 16,0 0-11-16,0 0-83 15,3 0-109-15,15-3 13 16</inkml:trace>
  <inkml:trace contextRef="#ctx0" brushRef="#br0" timeOffset="207865.87">7039 10522 135 0,'0'0'116'0,"0"0"-74"16,0 0-7-16,0 0 1 15,0 0-16-15,0 0-14 16,-1 20-1-16,2-11-3 16,12 2-2-16,1-3-51 15,2 0-181-15</inkml:trace>
  <inkml:trace contextRef="#ctx0" brushRef="#br0" timeOffset="-188999.75">4691 13730 223 0,'0'0'123'0,"0"0"-48"0,0 0 23 16,0 0-25-16,0 0-44 15,0 0 7-15,0 0-8 16,0 0-13-16,0-40 17 16,0 37-2-16,0-2 11 15,0 2-17-15,0-1-3 16,0 1-12-16,-2 3-2 15,1-1 4-15,1 1-4 16,0-1-1-16,-1 1-5 16,1 0-1-16,0 0-3 15,0 0-1-15,0 0 0 16,0 0-5-16,-2 0-9 16,-2 9 10-16,-3 6 7 15,-1 2 1-15,0 2 0 0,-2 8 0 16,-5 2 0-16,-4 7 0 15,-2 8-3-15,-8 9 3 16,-5 10-2-16,-9 11 2 16,-8 10 0-16,-12 7 1 15,-11 0-1-15,-2-2 0 16,1-10 2-16,16-12 1 16,14-15-3-16,15-16 4 15,17-11-4-15,7-13-2 16,6-7 1-16,0-5 0 15,0 0 0-15,1-5 2 16,14-15-2-16,2-4-22 0,-1 4 18 16,-4 10-65-16,-9 3-54 15,-3 5-211-15</inkml:trace>
  <inkml:trace contextRef="#ctx0" brushRef="#br0" timeOffset="-185051.11">3664 11182 426 0,'0'0'57'16,"0"0"53"-16,0 0-13 16,0 0-39-16,0 0-52 15,0 0 12-15,-38-17 7 16,32 17-20-16,-2 0 3 16,-3 0-8-16,3 0 3 0,-6 0-3 15,-1 0-3-15,-3 11-22 16,-3 3-48-16,-8 2-81 15,-6-4-84-15</inkml:trace>
  <inkml:trace contextRef="#ctx0" brushRef="#br0" timeOffset="-184840.45">2767 11517 174 0,'0'0'311'0,"0"0"-256"0,0 0-13 16,0 0-2-16,0 0-40 15,0 0-32-15,-30 22 0 16,20 1-12-16,-1 4 0 16,-3 5 2-16,-7-2-97 15</inkml:trace>
  <inkml:trace contextRef="#ctx0" brushRef="#br0" timeOffset="-184653.93">2362 12177 99 0,'0'0'284'16,"0"0"-252"-16,0 0 31 15,-29 88 3-15,25-70-34 0,2 2 7 16,1 2-23-16,1 7-8 15,0 8-5-15,0 10-3 16,-5-1-101-16,-4-1-265 16</inkml:trace>
  <inkml:trace contextRef="#ctx0" brushRef="#br0" timeOffset="-184501.12">2180 13287 385 0,'0'0'32'0,"0"0"-28"16,0 0-4-16,41 104-34 15,-35-69-189-15</inkml:trace>
  <inkml:trace contextRef="#ctx0" brushRef="#br0" timeOffset="-184334.29">2157 13902 635 0,'0'0'123'16,"0"0"-95"-16,0 0-28 16,0 0-57-16,0 0-36 0,0 0-98 15</inkml:trace>
  <inkml:trace contextRef="#ctx0" brushRef="#br0" timeOffset="-183655.43">2711 15315 667 0,'0'0'108'15,"0"0"-44"-15,0 0 4 16,0 0-62-16,0 0-6 16,0 0-11-16,-1-10 7 15,23 25 3-15,10 6 1 16,4 7 0-16,4 7-28 15,1 2-96-15,-4-3-85 16,-9-7-297-16</inkml:trace>
  <inkml:trace contextRef="#ctx0" brushRef="#br0" timeOffset="-183519.53">3437 15755 39 0,'0'0'0'0</inkml:trace>
  <inkml:trace contextRef="#ctx0" brushRef="#br0" timeOffset="-183353.71">4120 15770 269 0,'0'0'277'0,"0"0"-258"15,87-55-17-15,-34 33-2 16,4-1-41-16,-3 1-177 16</inkml:trace>
  <inkml:trace contextRef="#ctx0" brushRef="#br0" timeOffset="-183219.75">4815 15412 25 0,'0'0'0'0,"0"0"0"16,0 0 0-1</inkml:trace>
  <inkml:trace contextRef="#ctx0" brushRef="#br0" timeOffset="-183054.27">5082 15282 362 0,'0'0'217'15,"0"0"-64"-15,0 0-28 16,0 0-41-16,0 0-8 16,0 0-37-16,8-35-39 15,-2 35-6-15,8 0-107 16,-4 0-79-16,3 0-249 15</inkml:trace>
  <inkml:trace contextRef="#ctx0" brushRef="#br0" timeOffset="-182282.14">4020 11283 324 0,'0'0'174'16,"0"0"-174"-16,0 0-26 16,0 0 26-16,0 0 1 15,0 0 0-15,83 17 1 16,-63-14 1-16,3 1 0 15,8 2-3-15,3-1-8 0,-1-1-98 16,0 1-155-16</inkml:trace>
  <inkml:trace contextRef="#ctx0" brushRef="#br0" timeOffset="-182111.15">4608 11667 582 0,'0'0'162'16,"0"0"-78"-16,0 0-37 16,0 0-47-16,0 0-9 15,0 0-89-15,83 19-41 0,-45-7-61 16,-5-2-198 0</inkml:trace>
  <inkml:trace contextRef="#ctx0" brushRef="#br0" timeOffset="-181937.75">5082 11909 409 0,'0'0'46'0,"0"0"64"16,0 0 25-16,0 0-31 16,0 0-89-16,0 0-13 15,36 66-2-15,-11-29 0 16,2 6-69-16,4-8-114 15</inkml:trace>
  <inkml:trace contextRef="#ctx0" brushRef="#br0" timeOffset="-181756.75">5510 12441 562 0,'0'0'213'16,"0"0"-119"-16,0 0-28 15,0 0-23-15,0 0-43 16,0 0-32-16,8 43-12 16,6-19-28-16,6-2-74 15,4-5-234-15</inkml:trace>
  <inkml:trace contextRef="#ctx0" brushRef="#br0" timeOffset="-181322.44">5823 13328 600 0,'0'0'60'0,"0"0"21"16,0 0-1-16,0 0-48 16,0 0 13-16,0 0-17 15,-18-45-9-15,18 45-15 16,-2 0-4-16,2 12-9 16,-1 14-1-16,0 11-18 0,-2 9-32 15,-2 3-65-15,-2-5-126 16</inkml:trace>
  <inkml:trace contextRef="#ctx0" brushRef="#br0" timeOffset="-181166.01">5609 14023 775 0,'0'0'30'16,"0"0"-30"-16,0 0-48 15,-12 95-47-15,7-56-48 0,-5 6-266 16</inkml:trace>
  <inkml:trace contextRef="#ctx0" brushRef="#br0" timeOffset="-181014.49">5206 14797 730 0,'0'0'15'16,"0"0"-15"-16,-33 75-31 16,27-46-82-16,3-4-97 15</inkml:trace>
  <inkml:trace contextRef="#ctx0" brushRef="#br0" timeOffset="-180823.88">4966 15118 642 0,'0'0'130'16,"0"0"-52"-16,0 0-47 16,0 0-31-16,0 0-50 15,0 0-74-15,-24 20-105 16</inkml:trace>
  <inkml:trace contextRef="#ctx0" brushRef="#br0" timeOffset="-179043.55">4641 14209 492 0,'0'0'239'0,"0"0"-134"15,0 0-31-15,0 0-28 16,0 0-21-16,0 0-25 16,-17-32-1-16,14 40-9 15,3 14 6-15,0 10 1 16,-3 6 3-16,3 3 0 16,-4 2-1-16,4-4-8 15,-3-6-5-15,3-11-10 16,0-8-3-16,0-8 9 15,0-6 0-15,0 0 6 16,3-9 12-16,11-13 2 0,0-2 1 16,-1 5 4-16,-5 9 10 15,-5 5-3-15,3 5-9 16,3 0-5-16,-1 2-10 16,3 13 6-16,1 7 1 15,-3 4-2-15,-4 6 5 16,-4 1-3-16,-1 4 3 15,0-1-1-15,-3 0 1 16,-9-6 4-16,3-6-1 16,0-7 1-16,0-8-2 15,-1-3 6-15,-5-5 7 16,-7 0 4-16,-10-1-11 16,-2 0-4-16,6 0-4 0,7-5-1 15,13-8-9-15,8-6-53 16,0-6-147-16,8-10-310 15</inkml:trace>
  <inkml:trace contextRef="#ctx0" brushRef="#br0" timeOffset="-178832.87">4520 14187 695 0,'0'0'90'15,"0"0"24"-15,0 0-86 0,0 0-28 16,0 0 0 0,0 0 0-16,126-79 9 0,-72 54 7 15,3-2-11-15,1 1-2 16,-4 0-3-16,-3 4-11 16,-8 12-48-16,-16 10-63 15,-23 3-174-15</inkml:trace>
  <inkml:trace contextRef="#ctx0" brushRef="#br0" timeOffset="-178246.66">5158 14497 596 0,'0'0'94'16,"0"0"-38"-16,0 0-56 0,0 0-14 15,0 0 6-15,0 0 8 16,-38 90 13-16,15-47-1 15,-5 3-4-15,2 1-3 16,1-6-4-16,3 0-1 16,4-7-36-16,0-7-62 15,6-13-44-15,3-14-220 16</inkml:trace>
  <inkml:trace contextRef="#ctx0" brushRef="#br0" timeOffset="-178022.74">4964 14529 611 0,'0'0'177'0,"0"0"-66"0,0 0-60 15,0 0-7-15,0 0-44 16,0 0-5-16,-12 4-6 16,29 18 10-16,8 7 1 15,1 5 2-15,4-1-2 16,-1 1-2-16,1 0-16 15,-5-3-8-15,-5-3-7 16,-4 1-43-16,-4-9-79 16,-6-3-112-16</inkml:trace>
  <inkml:trace contextRef="#ctx0" brushRef="#br0" timeOffset="-177857.6">5215 14875 670 0,'0'0'211'0,"0"0"-128"15,0 0-7-15,0 0-56 16,0 0-15-16,0 0-5 16,0-6-6-16,0 6-37 15,0 0-30-15,0 0-33 16,0 0-155-16,-3 0-118 16</inkml:trace>
  <inkml:trace contextRef="#ctx0" brushRef="#br0" timeOffset="-166238.16">16615 1478 401 0,'0'0'118'16,"0"0"7"-16,0 0-60 15,0 0-37-15,0 0-19 16,0 0-9-16,0 0 0 16,0 0-5-16,0 0-9 15,0 22 2-15,0 9 4 16,0 11 1-16,0 9 7 15,-13 4 2-15,-4 2 3 0,2-4 0 16,2-7 2 0,4-10-7-16,3-6-8 0,3-8-41 15,3-11-86 1,0-11-218-16</inkml:trace>
  <inkml:trace contextRef="#ctx0" brushRef="#br0" timeOffset="-165832.16">16875 1553 629 0,'0'0'101'0,"0"0"-5"16,0 0-39-1,0 0-42-15,0 0-10 0,94-69-5 16,-69 69-1-16,3 3-2 16,-1 19-2-16,-6 6-9 15,-8 5-9-15,-9 4 1 16,-4-2-9-16,-8 2 29 16,-16-4-15-16,-1-7 5 15,5-6 1-15,2-9 11 16,11-5 3-16,5-4-3 15,2-2 7-15,0 0 24 16,0 0-3-16,0 0-28 0,13 0 3 16,7-2 2-16,10-8 2 15,4 3-1-15,1-2-4 16,-1 3-2-16,-4 2-1 16,-2 3-36-16,-7 1-91 15,-9 0-120-15</inkml:trace>
  <inkml:trace contextRef="#ctx0" brushRef="#br0" timeOffset="-165444.01">16633 2257 482 0,'0'0'198'0,"0"0"-172"16,0 0-26-16,0 0-7 16,0 0 7-16,0 0 7 0,9 74 9 15,-9-41 11-15,0 9-3 16,0 4-11-16,0 0-4 16,0 1-3-16,0-2-6 15,0-1-5-15,10-11-101 16,1-15-103-16</inkml:trace>
  <inkml:trace contextRef="#ctx0" brushRef="#br0" timeOffset="-164890.22">17006 2336 353 0,'0'0'290'0,"0"0"-121"16,0 0-99-16,-12-76-31 15,22 55-20-15,11 1-9 16,3-1-7-16,3 4 0 15,0 0 7-15,-1 8-10 16,0 5-2-16,-4 4 1 0,-2 0-5 16,-5 1-31-16,-9 17-14 15,-6 1 0-15,0 5-3 16,-20 4 28-16,-5 0 20 16,1-3-9-16,7-5 15 15,6-6-1-15,6-6 1 16,5-3 0-16,0-2 0 15,0 1 8-15,5 3 17 16,10 7 12-16,5 3-19 16,5 8-4-16,1 3-10 15,0 0 1-15,-4 3-3 16,-7-4-2-16,-7-7 0 16,-4 0 0-16,-4-3 1 15,0 0 0-15,-18 3-1 0,-12 1 0 16,-12 2 0-16,-19 1-12 15,-16 1-40-15,-6 1-15 16,4-7-38-16,26-7 12 16,31-12-197-16</inkml:trace>
  <inkml:trace contextRef="#ctx0" brushRef="#br0" timeOffset="-164507.34">16782 2924 675 0,'0'0'182'0,"0"0"-92"16,0 0-43-16,0 0-46 16,0 0-1-16,0 0-15 0,-7 13 9 15,8 22 5 1,4 11 1-16,1 10 0 0,-2 8 0 15,-4 3-16-15,0 0-26 16,0-4-38-16,-13-11-68 16,1-14-110-16</inkml:trace>
  <inkml:trace contextRef="#ctx0" brushRef="#br0" timeOffset="-163857.48">17142 3123 277 0,'0'0'217'15,"0"0"-23"-15,0 0-78 0,0 0-27 16,0 0-52-16,0 0-3 15,-14-59-26-15,32 45-1 16,7-1-4-16,4 3-2 16,1 2-1-16,-2 2-1 15,-3 8-2-15,-5 0-6 16,-7 0-29-16,-7 8-21 16,-6 9-10-16,0 3-5 15,-21 6 39-15,-6-1 7 16,-5 1 6-16,6-7 14 15,7-3 8-15,8-7 14 16,8-4 17-16,3-1-2 16,0 4-2-16,0 4-3 0,12 9-15 15,3 4-3-15,8 9 0 16,-1-2-1-16,0-1-1 16,-4-2 0-16,-3-3-3 15,-9-4 0-15,-6-3 1 16,0-2-1-16,-13-2 4 15,-16 3 1-15,-12 0 2 16,-9-3-4-16,-5-3-1 16,4-7-2-16,14-5-1 15,19-10-55-15,18-26-55 0,30-18-369 16</inkml:trace>
  <inkml:trace contextRef="#ctx0" brushRef="#br0" timeOffset="-163174.33">17480 2290 441 0,'0'0'127'16,"0"0"0"-16,0 0-13 16,0 0-75-16,58-82-21 15,-29 70-14-15,-3 5 1 16,0 5 0-16,-8 2-4 16,3 0-1-16,-5 9-10 15,-7 16 1-15,-8 13 8 0,-1 11-6 16,-29 15 4-16,-10 6 2 15,-4 1 1-15,4-5-4 16,8-10-7-16,5-6 5 16,13-5 2-16,10-3 3 15,3 2-3-15,7-1 2 16,21 3 1-16,8-6-12 16,6-2-33-16,3-7 2 15,1-5 9-15,-6-2 23 16,-11-1 9-16,-17 3-1 15,-12-1 4-15,-3 6 11 16,-26 2 32-16,-2 6 23 16,-6 2-21-16,5 1-18 0,10 5-10 15,11 2-7-15,11 4-6 16,0 3 2-16,17-4-3 16,16-2-3-16,10-10-8 15,5-10-30-15,0-14-23 16,-4-15-76-16,-11-1-289 15</inkml:trace>
  <inkml:trace contextRef="#ctx0" brushRef="#br0" timeOffset="-162457.72">16493 2261 339 0,'0'0'117'16,"0"0"23"-16,0 0-44 16,0 0-16-16,0 0 2 15,0 0-35-15,-32-37-33 16,29 37-14-16,-2 22-19 16,-6 20 19-16,-3 23 0 15,0 15 1-15,2 7 0 0,1 2-1 16,8-9-23-16,3-7-19 15,0-15-10-15,18-7 12 16,-4-8 21-16,0-1 8 16,-7-3 7-16,-7 0 1 15,0-4 2-15,0-1 1 16,-7-5 0-16,-7-2 9 16,-3-3 11-16,-2 0 26 15,2 4-10-15,4 6-24 16,5 6-9-16,8 6-2 15,0 4-1-15,13-1 1 16,12-1 2-16,5-8-1 16,0-5-2-16,1-10 0 0,-3-6-9 15,-7-5 0-15,-7-1-3 16,-11-2 0-16,-3 4-22 16,-3 7-8-16,-23 7-26 15,-7 0-252-15</inkml:trace>
  <inkml:trace contextRef="#ctx0" brushRef="#br0" timeOffset="-138275.84">8237 10176 491 0,'0'0'169'0,"0"0"-20"16,0 0-79-16,0 0-11 15,0 0-18-15,0 0-12 16,0 0-11-16,0 0 0 16,-8-46-5-16,8 46-13 15,0 0-2-15,0 0-11 16,0 0-21-16,0 0-44 15,0 12-64-15,14 6 101 16,6 4-57-16,7-1-58 16,6-5-69-16</inkml:trace>
  <inkml:trace contextRef="#ctx0" brushRef="#br0" timeOffset="-137816.86">12779 10004 261 0,'0'0'275'15,"0"0"-180"-15,0 0 10 16,0 0-23-16,0 0-30 16,0 0-13-16,1-4-2 0,-1 4-4 15,0 0-20-15,0 0-11 16,0 0-2-16,0 0-19 16,0 0-28-16,0 0-27 15,-1 14-102-15,-20 6 112 16,-12-1-113-16</inkml:trace>
  <inkml:trace contextRef="#ctx0" brushRef="#br0" timeOffset="-130170.78">7524 9634 95 0,'0'0'14'0,"0"0"78"15,0 0 39-15,0 0 22 16,0 0-66-16,0 0 33 15,0 0-33-15,0-44-20 16,-8 37-29-16,1-3-5 0,-2-2-3 16,0 2-2-16,5 1-14 15,-1 2-1-15,2 1-8 16,1 2-4-16,1 2 0 16,-1 1-1-16,2 1-1 15,-1 0-5-15,1 0-15 16,-3 0-28-16,-6-4-39 15,-1 0-134-15,-8-12-54 16</inkml:trace>
  <inkml:trace contextRef="#ctx0" brushRef="#br0" timeOffset="-129989.59">7082 9472 213 0,'0'0'113'0,"-113"10"31"15,61-3-52-15,5-5 16 16,6 2-48-16,14-1-4 15,4 0-21-15,9 2-26 16,5 3-8-16,-2 7-1 16,1 7-15-16,1 8-61 15,3-1-40-15,-2-2-81 16,1-11-117-16</inkml:trace>
  <inkml:trace contextRef="#ctx0" brushRef="#br0" timeOffset="-129811.57">6368 9968 397 0,'0'0'37'15,"0"0"61"-15,-105 41-36 16,85-27-3-16,6 3-43 16,4 5-14-16,4 11-2 15,1 7-1-15,4 3-59 16,1 1-56-16,0-6-170 15</inkml:trace>
  <inkml:trace contextRef="#ctx0" brushRef="#br0" timeOffset="-129654.1">5983 11132 309 0,'0'0'22'0,"0"0"41"16,-4 104-10-16,4-58-41 15,0 2-6-15,1 1-6 16,6-1 0-16,-5-2-97 16</inkml:trace>
  <inkml:trace contextRef="#ctx0" brushRef="#br0" timeOffset="-129495.97">5837 12182 433 0,'0'0'107'0,"0"0"-105"16,0 0-4-16,0 0-44 15,92 100-215-15,-59-60 85 16</inkml:trace>
  <inkml:trace contextRef="#ctx0" brushRef="#br0" timeOffset="-129301.81">6265 12914 324 0,'0'0'52'0,"0"0"4"0,0 0 10 16,109 25-13-16,-68-19-23 15,-1-1-28-15,0-2-2 16,4-2-25-16,0 1-149 15,-1-2-159-15</inkml:trace>
  <inkml:trace contextRef="#ctx0" brushRef="#br0" timeOffset="-129098.91">7223 12864 792 0,'0'0'124'16,"0"0"-68"-16,0 0-56 16,0 0-4-16,0 0-6 15,113-57-13-15,-63 42-32 16,4 0-37-16,2-4-99 16,-4-6-365-16</inkml:trace>
  <inkml:trace contextRef="#ctx0" brushRef="#br0" timeOffset="-128919.03">8017 12491 890 0,'0'0'69'0,"0"0"-44"16,0 0-25-16,0 0-14 15,86-57-15-15,-37 35-16 16,1-4-18-16,0-1-49 15,0-3-36-15,-8-8-138 16</inkml:trace>
  <inkml:trace contextRef="#ctx0" brushRef="#br0" timeOffset="-128265.76">7864 9598 387 0,'0'0'245'0,"0"0"-165"16,0 0-20-16,0 0-46 16,0 0-14-16,0 0-31 15,22-17 31-15,23 17 1 16,11 3-1-16,6 10-15 15,0 5-45-15,-2 6-32 16,-2 7-16-16,-5 5-14 16,-6 3-84-16,-11 5 53 15</inkml:trace>
  <inkml:trace contextRef="#ctx0" brushRef="#br0" timeOffset="-127941.78">8389 10036 117 0,'0'0'88'0,"0"0"54"15,-16 74-40-15,16-54-32 16,0 1-19-16,0 6-24 15,17 5-16-15,9 7-4 16,6 4 0-16,6 4 0 16,2 0-7-16,0 3-28 15,-7-3-37-15,-9-1 14 16,-9 0-34-16,-7-2 2 16,-8 4 41-16,0-1 42 15,0 3 2-15,0 3 15 16,-5 1 28-16,2 0-3 15,-3-1 0-15,1-1 20 16,1-2 12-16,0-3-26 0,1 0 19 16,3 1-30-16,0 2-8 15,0 3-23-15,7 7-2 16,3 5 1-16,1 4-5 16,1-2-33-16,-2-3-86 15,-2-10-24-15,3-11-82 16</inkml:trace>
  <inkml:trace contextRef="#ctx0" brushRef="#br0" timeOffset="-127837.65">8696 11979 69 0,'0'0'179'0,"0"0"-87"15,-30 97-24-15,13-56-39 16,-2 4-29-16,-1 3-4 0,-1-1-65 16,4-7-54-16,3-1-118 15</inkml:trace>
  <inkml:trace contextRef="#ctx0" brushRef="#br0" timeOffset="-127675.83">8416 12550 85 0,'0'0'407'0,"0"0"-336"15,0 0-28-15,0 0-36 16,-96 99-7-16,72-61-119 15,4-6-144-15</inkml:trace>
  <inkml:trace contextRef="#ctx0" brushRef="#br0" timeOffset="-127522.92">8179 12779 634 0,'0'0'171'16,"0"0"-95"-16,0 0-18 15,0 0-44-15,0 0-14 16,0 0-60-16,-45-13-129 16,36 15-94-16</inkml:trace>
  <inkml:trace contextRef="#ctx0" brushRef="#br0" timeOffset="-125377">7746 10464 214 0,'0'0'128'0,"0"0"-27"15,0 0 11-15,0 0-43 16,0 0 13-16,0 0-30 16,-37-28-16-16,35 28-10 15,2 0 1-15,0 0-19 16,0 0-4-16,0 0-4 16,0 0 0-16,0 0 0 15,0 0 0-15,0-1 0 16,0-1-5-16,6-4-5 15,18-7 10-15,13-5 4 0,8-6-4 16,6 0-61 0,0 2-57-16,-8 3-60 0,-12-1-244 15</inkml:trace>
  <inkml:trace contextRef="#ctx0" brushRef="#br0" timeOffset="-124496.73">8171 10221 469 0,'0'0'63'16,"0"0"-15"-16,0 0 68 0,0 0-63 16,0 0-14-16,0 0-16 15,-7-28-6-15,11 25-14 16,10 1-3-16,5 2-2 16,2 0 1-16,3 5 0 15,0 12-4-15,-4 8-4 16,-3 3-3-16,-8 3 2 15,-2 3-1-15,-7 1 7 16,0-2 4-16,0-6 0 16,-4-3 0-16,-8-7 0 15,3-5 0-15,1-1 1 16,3-8 0-16,2-1 0 0,3-2 4 16,0 0 4-16,0 0 20 15,0 0 5-15,0 0-22 16,0-3-12-16,14-10-5 15,2-4 1-15,9-5 2 16,3-2 0-16,0-5-2 16,4 0-5-16,-2 2-5 15,-8 10-19-15,-9 7 27 16,-8 6 6-16,-5 4 0 16,0 0 0-16,0 0-9 15,0 8-9-15,0 8 16 16,0 2 2-16,0 3-2 15,3 0 4-15,3 1 0 0,1 0-1 16,5-3 0-16,4-8 0 16,4-7-1-16,1-4-5 15,0-6 5-15,-3-15 12 16,-3-6-7-16,-3 0 4 16,-8 4 13-16,-4 4 8 15,0 4 9-15,0 1 1 16,-12 4-22-16,-6 4-17 15,-1 5-1-15,-2 1-3 16,4 1-21-16,3 16-11 16,3 8-33-16,7 5-28 15,4 0-58-15,0-8-128 0</inkml:trace>
  <inkml:trace contextRef="#ctx0" brushRef="#br0" timeOffset="-123615.73">12806 10292 309 0,'0'0'28'0,"0"0"16"16,0 0 17-16,0 0 9 15,0 0-10-15,0 0 4 16,14-12-35-16,3 0-6 15,2-3 30-15,5 1-18 16,3 1-22-16,3 0-10 16,2 3-3-16,0 0-25 15,-2 5-46-15,-10-2-59 16,-5-3-161-16</inkml:trace>
  <inkml:trace contextRef="#ctx0" brushRef="#br0" timeOffset="-122748.59">13107 10036 277 0,'0'0'198'16,"0"0"-55"-16,0 0-39 15,0 0-62-15,0 0-3 16,0 0-31-16,24-42-5 15,-12 34 3-15,5 3-6 16,1 4-2-16,-4 1 2 16,-1 0-20-16,-2 2-39 15,-7 13 1-15,-4 2-22 16,0 5 4-16,-10 2 20 16,-10-2 8-16,4-3-73 15,6-5 120-15,3-4-6 16,4-6 7-16,1-1 52 15,2-3 50-15,0 3-6 0,0 2-48 16,0 6-42 0,10 7 0-16,5 9 2 0,-2 1 13 15,-1 1-13-15,-3-4-2 16,-8-1-2-16,-1-1 2 16,-4-4-5-16,-14 0 7 15,-4-5 2-15,-2-5-2 16,5-2-4-16,2-7 3 15,7 0-1-15,8-9 2 16,2-14-8-16,14-3-13 0,16-5-38 16,4 1 7-1,2 5 38-15,-8 3 6 16,-7 7 18-16,-6 4 22 0,-9 5 4 16,-5 4 19-16,-1 2 14 15,0 0-69-15,0 0-8 16,0 0-16-16,0 12 0 15,0 4 16-15,0 3 0 16,-1 1 0-16,-2 0 1 16,3-3 1-16,0-4-2 15,0-9-4-15,7-4-6 16,13-3 10-16,2-16 11 16,2-3-3-16,-2-4-5 15,-7 4 4-15,-3 3 3 16,-8 2 1-16,-4 7-7 15,0 0 6-15,-4 8-1 0,-15 2-9 16,-5 0-56-16,1 12-53 16,2 8 1-16,5 3-22 15,9-2-233-15</inkml:trace>
  <inkml:trace contextRef="#ctx0" brushRef="#br0" timeOffset="-122604.2">13414 10271 569 0,'0'0'123'16,"0"0"-9"-16,0 0-49 0,0 0-21 15,0 0-44 1,0 0-84-16,-19-20-147 0,8 25 2 16</inkml:trace>
  <inkml:trace contextRef="#ctx0" brushRef="#br0" timeOffset="-117344.63">7510 15252 5 0,'0'0'34'16,"0"0"9"-16,0 0-1 15,0 0 2-15,0 0 11 16,0 0-14-16,6-1 3 15,-6 1-10-15,0 0-4 16,0 0-26-16,0 0-4 16,-1 0-12-16,-4 1-3 0,-1 9-8 15,-2-2 12 1,-1 4-29-16,-1 0-24 0,0-1-10 16,0 2-13-16</inkml:trace>
  <inkml:trace contextRef="#ctx0" brushRef="#br0" timeOffset="-115328.85">7516 13421 236 0,'0'0'117'0,"0"0"-8"15,0 0-12-15,0 0 2 16,0 0-8-16,0 0-39 15,-42-66 0-15,34 58-15 16,5 4-16-16,-1 2-15 16,3 2-6-16,0 0 0 15,1 0-25-15,-2 0-20 16,-4 0-29-16,0 2-2 16,-6 10 9-16,-1 0-54 15,-8-2-68-15,-7-1-112 16</inkml:trace>
  <inkml:trace contextRef="#ctx0" brushRef="#br0" timeOffset="-115155.89">6726 13585 381 0,'0'0'98'16,"-84"0"6"-16,55 0-28 15,9 0-31-15,7 2-27 16,7 7-18-16,0 7-25 15,1 7-35-15,-2 9-31 16,4 2-76-16,-4-5-177 16</inkml:trace>
  <inkml:trace contextRef="#ctx0" brushRef="#br0" timeOffset="-114946.1">6260 14391 172 0,'0'0'35'16,"0"0"19"-16,-5 78-17 16,21-50-14-16,5 4-17 15,-2 4 1-15,-1 3-7 16,-9-5-47-16,-7 3-24 16,-2 0-21-16,-5 0 52 15,-12 5 19-15,-6 8 20 16,-3 3-10-16</inkml:trace>
  <inkml:trace contextRef="#ctx0" brushRef="#br0" timeOffset="-114771">6255 15320 168 0,'0'0'17'16,"0"0"64"-16,49 74-11 16,-45-61 8-16,-1-4-17 15,-1-3-9-15,-2 1 1 16,0 2 6-16,0 8-34 15,0 15-16-15,0 14-7 16,-3 15-2-16,0 11-19 16,0-2-126-16</inkml:trace>
  <inkml:trace contextRef="#ctx0" brushRef="#br0" timeOffset="-114580.76">6542 16204 859 0,'0'0'38'0,"0"0"-13"16,0 0-11-16,0 0-14 16,0 0 0-16,0 0-1 15,23 82 1-15,-8-51-8 16,5 5-10-16,4 2-18 16,6 0-40-16,1-5-51 15,4-11-28-15,-2-6-206 16</inkml:trace>
  <inkml:trace contextRef="#ctx0" brushRef="#br0" timeOffset="-114452.52">6859 16527 441 0,'0'0'161'16,"0"0"-46"-16,0 0 2 15,0 0-21-15,0 0-58 16,0 0-38-16,10 4-16 16,2 2-38-16,12-3-19 15,4-3-110-15,0-13-459 16</inkml:trace>
  <inkml:trace contextRef="#ctx0" brushRef="#br0" timeOffset="-114181.55">7791 16745 552 0,'0'0'152'16,"0"0"-148"-16,0 0-4 16,0 0 0-16,0 0 4 15,85-18 8-15,-63 7 16 16,1 1 8-16,-1 0-6 16,5 4-26-16,4-1-4 15,7 0-9-15,5-4-36 0,7-3-31 16,3-8-64-1,-1-6-148-15</inkml:trace>
  <inkml:trace contextRef="#ctx0" brushRef="#br0" timeOffset="-114023.73">8413 16458 387 0,'0'0'200'16,"0"0"-64"-16,0 0-21 16,0 0-59-16,0 0-22 15,0 0-11-15,0-42-3 16,7 31-20-16,11-2-4 15,12-4-24-15,13-3-66 16,4-8-140-16,2-6-298 16</inkml:trace>
  <inkml:trace contextRef="#ctx0" brushRef="#br0" timeOffset="-113873.06">8844 16115 838 0,'0'0'71'0,"0"0"-2"15,0 0-22-15,0 0-30 16,-54-79-17-16,54 62-7 16,19-7-61-16,16-8-64 15,5-8-256-15</inkml:trace>
  <inkml:trace contextRef="#ctx0" brushRef="#br0" timeOffset="-113383.59">8214 13615 569 0,'0'0'11'0,"0"0"-9"15,0 0-2-15,0 0 5 0,124 52-5 16,-70-18 0 0,4 5-4-16,5 0-88 0,-2-13-76 15</inkml:trace>
  <inkml:trace contextRef="#ctx0" brushRef="#br0" timeOffset="-113219.83">8795 14391 357 0,'0'0'3'0,"-3"95"16"16,3-48 34-16,19 2-29 0,11 1-14 15,6-3-6-15,4 4-4 16,-2 5-1-16,-3 1-112 16,-12 7-145-16</inkml:trace>
  <inkml:trace contextRef="#ctx0" brushRef="#br0" timeOffset="-113078.92">8834 15545 545 0,'0'0'65'0,"0"0"-1"15,-22 105-27-15,19-39-22 16,3 11-7-16,0 4-8 16,0-5-37-16,0-7-63 15,5-13-36-15,7-15-162 16</inkml:trace>
  <inkml:trace contextRef="#ctx0" brushRef="#br0" timeOffset="-112943.04">8766 16344 629 0,'0'0'175'0,"0"0"-77"16,0 0-14-16,0 0-51 16,0 0-33-16,0 0-9 15,-51 0-96-15,70-11-15 16,0-14-198-16</inkml:trace>
  <inkml:trace contextRef="#ctx0" brushRef="#br0" timeOffset="-112374.89">7747 15369 225 0,'0'0'491'16,"0"0"-386"-16,0 0-40 16,0 0-24-16,-83-14-41 15,69 50-5-15,1 17 4 16,0 12 2-16,-2 12 1 15,6 7 0-15,1 2 0 16,-2 1-2-16,-2-3-30 16,-1-5-48-16,-2-10-71 15,-3-13-76-15</inkml:trace>
  <inkml:trace contextRef="#ctx0" brushRef="#br0" timeOffset="-111841.47">7789 15837 596 0,'0'0'138'0,"0"0"-78"15,0 0-11 1,0 0-31-16,-31 83-14 0,28-48 3 16,3 3-4-16,0 0 1 15,0-4-4-15,3-4 0 16,12-10 0-16,3-11-39 15,7-9-49-15,8-12 23 16,4-24-40-16,3-8-73 16,-5 1 91-16,-15 6 87 15,-7 8 35-15,-12 9 85 16,-1 8 32-16,0 2-30 16,-9 6-17-16,2 4-55 15,2 0-22-15,2 0-20 16,2 17-8-16,-2 14 0 15,1 13 2-15,2 7 1 0,0 5 0 16,3 1-3-16,12-2 2 16,2-6-2-16,-6-3 0 15,0-5 0-15,-5-2-18 16,-3-2-28-16,-3-9-87 16,0-14-147-16</inkml:trace>
  <inkml:trace contextRef="#ctx0" brushRef="#br0" timeOffset="-95656.81">7624 11339 337 0,'0'0'71'0,"0"0"72"16,0 0-77-16,0 0-2 15,0 0-8-15,0 0-10 16,0 0-8-16,-6-28-6 16,4 25-2-16,-1 0-15 15,2 1-6-15,-2-1-6 16,3 3 0-16,-2 0-3 15,2 0 2-15,0 0-4 16,-1 0 2-16,-1 0-2 0,1 0 0 16,1 0 0-1,0 0 1-15,0 0 1 0,0 0-1 16,0 0 1-16,-3 0 0 16,3 0 0-16,0 0 0 15,0 0 0-15,0 0 1 16,0 0 0-16,0 0 0 15,0 0-1-15,0 0 3 16,0 0-2-16,0 0 0 16,0 0-1-16,0 0 2 15,0 0-2-15,0 0-2 16,0 0 1-16,0 0-2 16,0 0-4-16,0 0 1 15,0 0 0-15,0 0-3 0,-2 0-10 16,-1 3-38-16,-3 9-26 15,-1 3-46-15,-2-8-74 16</inkml:trace>
  <inkml:trace contextRef="#ctx0" brushRef="#br0" timeOffset="-94526.03">7616 11337 170 0,'0'0'74'0,"0"0"42"0,0 0-40 15,0 0-31-15,0 0-7 16,0 0 13-16,-1-52 38 16,-2 52-63-16,1 0-10 15,-1 0-16-15,-4 4-11 16,-4 17 3-16,-8 16 8 15,-5 21 2-15,-4 12-1 16,-2 9 1-16,0 4 4 16,1-1-2-16,2 1 0 15,0-2-1-15,4-8 2 16,0-7 0-16,3-13-3 16,3-10-2-16,0-6 0 0,3-10 0 15,1-5-2-15,8-8-5 16,1-5-12-16,2-6-18 15,1 0-20-15,1-3-11 16,0 0-43-16,0-12-188 16</inkml:trace>
  <inkml:trace contextRef="#ctx0" brushRef="#br0" timeOffset="-93614.28">7718 11788 242 0,'0'0'146'0,"0"0"-56"16,0 0 1-16,0 0-37 0,0 0 1 15,0 0-9-15,-24-13-6 16,24 6 6-16,0-10-18 16,4-2-21-16,19-9-7 15,3-7 1-15,6 1 5 16,-1 3 3-16,-4 3 10 15,-3 9-11-15,0 5-6 16,0 8-2-16,-1 6-2 16,-4 0-6-16,-2 21-8 15,-6 11-8-15,-10 10-2 16,-1 8 17-16,-15 10-2 0,-13 0-6 16,-2-2 9-16,3-9-23 15,11-8 16-15,3-12 6 16,13-11 6-16,0-5-16 15,0-6-3-15,20-5-3 16,0-2 16-16,7 0 9 16,-5 0 2-16,-6 0 2 15,-4 0 3-15,-7 0 15 16,-5 0 0-16,0 0 0 16,0 0-4-16,0 7-7 15,0 6-10-15,-8 7 16 16,-14 4-6-16,-5 5 4 15,-3 0-9-15,-5 0 1 16,8-5-7-16,-3 0-6 0,6-9-26 16,9-5-23-16,4-6-21 15,7-1 2-15,4-3 21 16,0 0-235-16</inkml:trace>
  <inkml:trace contextRef="#ctx0" brushRef="#br0" timeOffset="-72962.35">7816 14478 356 0,'0'0'102'0,"0"0"-34"16,0 0-33-16,0 0 46 0,0 0-31 16,0 0 8-16,0 0-7 15,-12 0-16-15,12 0-10 16,0 0-6-16,0 0-2 15,0 0-2-15,0 0-9 16,0 0-6-16,0 0-2 16,12 0-4-16,12-5 5 15,12-5-5-15,13-7-5 16,6-4-12-16,8 0-50 16,1-4-73-16,-12-2-108 15</inkml:trace>
  <inkml:trace contextRef="#ctx0" brushRef="#br0" timeOffset="-72637.96">8229 14258 600 0,'0'0'87'0,"0"0"-85"16,0 0-2-16,0 0-4 15,0 0 4-15,0 0 8 16,47 89 0-16,-30-65 6 16,2-1-6-16,4-1-4 15,-2-1 0-15,-4-4-3 16,-3-5 1-16,-5-2-2 0,-4-1 2 16,-5-4-1-1,0 2 2-15,0 5 19 0,-12 4 11 16,-9 4-22-16,-1 3-7 15,2 1-2-15,4-3-2 16,4 0-28-16,4-3-56 16,0-8-76-16,6-10-261 15</inkml:trace>
  <inkml:trace contextRef="#ctx0" brushRef="#br0" timeOffset="-72062.99">8298 14241 536 0,'0'0'120'15,"0"0"20"-15,0 0-77 16,0 0-26-16,0 0-5 15,0 0-8-15,0 0-7 16,9-53-11-16,0 52-6 16,10-2-2-16,5 3 2 15,7 0-2-15,2 0 2 16,-1 13-1-16,-3 2-9 0,-2-1-14 16,-5 1 0-16,-5-1-9 15,-3 1 14-15,-4-2 4 16,-6-2 8-16,-2 2-7 15,-2 0 12-15,0 0 1 16,0 1 0-16,0-3 1 16,-3 0 0-16,0 0 2 15,3 0 2-15,0 1-3 16,0-1 0-16,0 0 0 16,0-5-1-16,13-3 1 15,4-3 2-15,5 0 1 16,1-18 2-16,0-7-6 15,-2-4-1-15,-10-3 1 0,-5 2 2 16,-6 2 4-16,0 2 24 16,-14 4-8-16,-16 3 5 15,-9 6-8-15,-10 5-9 16,-1 6-4-16,9 2-6 16,15 0 0-16,20 0-18 15,6 10-56-15,17-2-54 16,15-7-100-16</inkml:trace>
  <inkml:trace contextRef="#ctx0" brushRef="#br0" timeOffset="-71890.01">8701 14204 771 0,'0'0'99'16,"0"0"-27"-16,0 0-40 15,0 0-32-15,0 0-16 16,0 0-56-16,-35 1-26 16,46 3-4-16,1-4-215 15</inkml:trace>
  <inkml:trace contextRef="#ctx0" brushRef="#br0" timeOffset="-55217.77">7054 16068 225 0,'89'99'4'0,"-17"8"-4"16,-11-6 0-16,-9-9-199 15</inkml:trace>
  <inkml:trace contextRef="#ctx0" brushRef="#br0" timeOffset="-54938.19">7895 16603 141 0,'0'0'83'0,"0"0"-36"16,0 0 25-16,0 0-28 16,0 0-18-16,0 0-25 15,0-13 0-15,0 13-1 16,-4 1 0-16,4 3 0 16,0-4 1-16,-2 3-1 15,2 3 0-15,-3 5-6 16,0-2-45-16,-4 1-183 0</inkml:trace>
  <inkml:trace contextRef="#ctx0" brushRef="#br0" timeOffset="-52333.31">19158 2498 390 0,'0'0'149'0,"0"0"-56"16,0 0 8-16,0 0-30 16,0 0-35-16,0 0-3 15,0-47-8-15,0 37 14 0,0-3-8 16,0-1-2-16,-4 3-6 16,2 0-1-16,1 6-5 15,-1 5-2-15,2 0-15 16,0 0-12-16,0 5-7 15,0 24-12-15,0 12 25 16,0 12 6-16,0 5 0 16,-9-1 0-16,0-7-1 15,-1-4-10-15,2-8-6 16,2-6-13-16,2-5-1 16,1-11-46-16,3-8-103 15,0-8-210-15</inkml:trace>
  <inkml:trace contextRef="#ctx0" brushRef="#br0" timeOffset="-51933.24">19549 2392 415 0,'0'0'279'0,"0"0"-162"15,0 0-46-15,60-75-54 16,-42 71-9-16,7 4-8 16,0 0-2-16,2 0 0 0,-6 18 0 15,-6 6-5 1,-12 10-3-16,-3 5-2 0,-12 4-3 16,-12-1 13-16,-3-7 2 15,3-5-1-15,7-7 0 16,5-10 1-16,8-6-2 15,4-5 1-15,0-2-2 16,0 0 3-16,0 0 17 16,16-6 18-16,12-5-23 15,13-3-6-15,4 3-6 16,4 1-1-16,-2 1 1 16,-4 3-19-16,-7 4-28 15,-6 0-51-15,-7-2-86 16,-11 3-279-16</inkml:trace>
  <inkml:trace contextRef="#ctx0" brushRef="#br0" timeOffset="-51504.22">19454 3285 551 0,'0'0'168'16,"0"0"-47"-16,0 0-46 16,0 0-24-16,0 0-50 15,0 0-1-15,4-34-10 0,-1 52 1 16,-2 12 9-16,-1 9 0 15,0 10 1-15,-6 6-1 16,-7 3-25-16,1-3-24 16,-3-11-41-16,5-12-108 15,0-20-145-15</inkml:trace>
  <inkml:trace contextRef="#ctx0" brushRef="#br0" timeOffset="-51114.79">19805 3271 696 0,'0'0'108'16,"0"0"-34"-16,0 0-51 15,0 0 3-15,0 0-21 16,0 0-5-16,71-37-3 15,-55 55 0-15,-7 10-2 16,-6 2-4-16,-3 4-12 16,0 3-7-16,-11-2-9 15,-2-4-5-15,3-7-1 16,2-7 10-16,2-7 31 16,0-6 2-16,6-4 9 15,-1 0 93-15,1 0-12 16,0-9-41-16,0-4-30 0,18-5-12 15,7 1-7-15,9-1-2 16,8 4-3-16,3 4-6 16,-2 5-11-16,0 5-12 15,-10 0-55-15,-10 0-88 16,-13 8-173-16</inkml:trace>
  <inkml:trace contextRef="#ctx0" brushRef="#br0" timeOffset="-50819.27">19422 4074 528 0,'0'0'166'15,"0"0"-25"-15,0 0-85 16,0 0-48-16,0 0-8 16,0 0-25-16,-9 18 21 15,9 11 4-15,0 8 2 16,0 7-2-16,0 6 0 16,0-1-2-16,-1 0-32 15,1-2-42-15,0-10-42 0,3-12-114 16</inkml:trace>
  <inkml:trace contextRef="#ctx0" brushRef="#br0" timeOffset="-50452.64">19738 4045 733 0,'0'0'95'15,"0"0"-43"-15,0 0-41 16,0 0-11-16,0 0-3 16,88 0-2-16,-67 17 4 0,-1 5 1 15,-5 3 0 1,-7 3 0-16,-6 2 0 0,-2-2-3 16,0 1-17-16,-15-7-41 15,0-2-5-15,-1-7 28 16,2-6 21-16,3-2 10 15,2-5 7-15,4 0 18 16,3 0 67-16,2 0 3 16,0-3-48-16,10-3-28 15,19-5-12-15,13 0-2 16,13-2 1-16,13-1-4 16,14-1-22-16,9-4-39 0,0-6-103 15,-11-12-323 1</inkml:trace>
  <inkml:trace contextRef="#ctx0" brushRef="#br0" timeOffset="-49517.26">19035 2389 469 0,'0'0'70'15,"0"0"16"-15,0 0 3 16,0 0-31-16,0 0-55 16,0 0 5-16,-68 0 7 0,56 17-9 15,5 12-6 1,1 14-1-16,6 9 0 0,0 0 1 16,3 0 0-16,13-6-5 15,0-5-5-15,-3 0-10 16,-7-3 11-16,-6 4 8 15,-2 4 2-15,-23 3-1 16,-10 3 2-16,-5 4 0 16,0-3-2-16,0 1 0 15,8-4 3-15,9 0 1 16,6 2 0-16,11-4-1 16,6 1-3-16,0-3 0 0,23-6 0 15,10-10 1 1,6-2-1-16,4-6-6 0,7-1 6 15,-5 3-2-15,-4-4 1 16,-9 0 0-16,-16 4 1 16,-11 0-4-16,-5 8-1 15,-18 7 5-15,-18 6 0 16,-6 5 2-16,-1 8 0 16,5 5-2-16,9 4 0 15,6 3-1-15,13-2 1 16,10-3 0-16,0-6 0 15,23-8 0-15,9-7-1 16,8-9-4-16,4-11-48 16,2-14-42-16,-1-10-95 15</inkml:trace>
  <inkml:trace contextRef="#ctx0" brushRef="#br0" timeOffset="-48586.41">20269 2375 545 0,'0'0'78'0,"0"0"31"15,0 0-10-15,0 0-44 16,4-85-41-16,22 75-14 15,9 1 0-15,5 1 0 16,0 6 0-16,-4 2-2 16,0 3 1-16,-9 21-5 15,-11 12-17-15,-16 16-15 16,-9 14 8-16,-33 10 11 16,-14 4 13-16,-10-1 0 15,-1-4 4-15,10-11-2 16,14-9 4-16,16-12-1 0,14-9-4 15,13-4 2-15,7-2 3 16,27-1 1-16,10-4 0 16,6 2 10-16,3 1-9 15,-4 2 0-15,-12 5-1 16,-10 1-1-16,-9 3 1 16,-18 8-1-16,0 1 2 15,-18 8-1-15,-7 12 1 16,-8 4-2-16,0 5 2 15,2 2-1-15,7-2-1 16,10 3 0-16,11-1 2 16,3-4-2-16,6-3 0 15,20-13-2-15,5-10-17 0,6-13-10 16,5-8 15 0,4-11 7-16,2-6-1 0,-8 0 6 15,-7 1-3-15,-12 5 3 16,-12 3-23-16,-9 6-10 15,0 2-3-15,-16 0 24 16,-6-1 8-16,-1-3-1 16,0-3 4-16,5-4 3 15,4-3 2-15,4-2-2 16,9-3-1-16,1 0-1 16,6-5-32-16,18-2-158 15,6 0-148-15</inkml:trace>
  <inkml:trace contextRef="#ctx0" brushRef="#br0" timeOffset="-48467.98">20691 4480 54 0,'0'0'369'0,"0"0"-151"16,0 0-87-16,0 0-34 15,0 0-24-15,0 0-30 16,0-41-39-16,-1 41-4 16,-2 0-134-16,-3 0-146 15</inkml:trace>
  <inkml:trace contextRef="#ctx0" brushRef="#br0" timeOffset="-7602.05">4229 5349 109 0,'0'0'350'16,"0"0"-188"-16,0 0-33 16,0 0-67-16,0 0-17 15,0 0-5-15,0 0 0 16,0 0 1-16,-15 0-7 15,14 0-7-15,1 0-11 16,0 0-15-16,0 0-1 16,0 0-5-16,0 0-31 15,0 0-49-15,0 4-93 16,16 9 29-16,5-1-25 16,16-7-117-16</inkml:trace>
  <inkml:trace contextRef="#ctx0" brushRef="#br0" timeOffset="-7092.28">10368 5020 262 0,'0'0'114'15,"0"0"30"-15,0 0 45 16,0 0-65-16,0 0-74 16,0 0-26-16,0 5-14 15,0-5-10-15,0 4-2 16,0 7-24-16,0 13-84 16,0 10 9-16,0-7-91 15</inkml:trace>
  <inkml:trace contextRef="#ctx0" brushRef="#br0" timeOffset="493.71">3587 5528 570 0,'0'0'111'0,"0"0"-23"16,0 0-27-16,0 0-11 0,0 0-19 15,0 0-12-15,0 0 5 16,0 0-7-16,-35-29-8 15,32 29-9-15,3-1 0 16,-2 1-19-16,-5 0-37 16,-8 8-66-16,-11 9-93 15,-5-6-33-15</inkml:trace>
  <inkml:trace contextRef="#ctx0" brushRef="#br0" timeOffset="682.76">2886 5792 505 0,'0'0'90'0,"0"0"0"15,0 0-33-15,0 0-31 16,0 0-26-16,0 0-16 16,-83 61-39-16,77-23 33 15,4 2-66-15,0 2-19 16,0-1-169-16</inkml:trace>
  <inkml:trace contextRef="#ctx0" brushRef="#br0" timeOffset="833.66">2569 6541 226 0,'0'0'54'0,"0"0"21"16,-54 93 12-16,54-56-66 15,0 5-15-15,18 15-6 16,10 12-6-16,-4 17-17 15,1 4-46-15,-5-2-302 16</inkml:trace>
  <inkml:trace contextRef="#ctx0" brushRef="#br0" timeOffset="984.51">2588 7665 50 0,'0'0'417'15,"0"0"-290"-15,0 0-68 16,-28 75-34-16,28-41-22 0,12 6 1 15,15 11-4-15,10 9 0 16,8 10-4-16,6 3-110 16,-2-3-243-16</inkml:trace>
  <inkml:trace contextRef="#ctx0" brushRef="#br0" timeOffset="1185.13">3010 8758 521 0,'0'0'0'16,"0"0"-21"-16,15 77 20 16,12-52-18-16,7 1-39 15,1-2 58-15,-2-1 31 16,-2-3 54-16,-3-3-85 16,1-4 0-16,-6-2-18 0,1 5-68 15,-2 2-161-15,-5 0 233 16,-1-4-40-16</inkml:trace>
  <inkml:trace contextRef="#ctx0" brushRef="#br0" timeOffset="1325.68">3528 9094 873 0,'0'0'40'16,"0"0"28"-16,0 0-43 15,0 0-24-15,0 0-1 16,109-77-10-16,-45 58-29 15,7-1-37-15,-3-5-141 0</inkml:trace>
  <inkml:trace contextRef="#ctx0" brushRef="#br0" timeOffset="2091.62">4384 5591 595 0,'0'0'90'0,"0"0"17"16,0 0-55-16,0 0-34 16,0 0-18-16,0 0-7 15,0 0 0-15,63 2 4 0,-14 20 2 16,6 9-83-1,8 10-37-15,1 10-36 0,-10 7-83 16,-10 7 15-16</inkml:trace>
  <inkml:trace contextRef="#ctx0" brushRef="#br0" timeOffset="2428.19">4856 6357 79 0,'0'0'53'0,"0"0"66"15,0 97-13-15,0-70-24 16,7 3-47-16,5 4 3 15,7 2-2-15,9 4-22 16,8 6-11-16,6 3 5 16,6 2-5-16,-3 0 0 15,-5 1-3-15,-13 0-27 16,-9 4-45-16,-12-3-20 0,-6 1 34 16,0-7 42-16,-11 0 11 15,-2 2 5-15,-1 2 12 16,5 8 16-16,5 6-2 15,-2 7-18-15,6 2 6 16,0-2-5-16,0-3-2 16,0-5-5-16,10-8-1 15,-2-10-1-15,-3-10 1 16,-1-9 1-16,-4-6-1 16,0-1 2-16,-8 6 9 15,-11 10-12-15,-5 9-26 16</inkml:trace>
  <inkml:trace contextRef="#ctx0" brushRef="#br0" timeOffset="2572.66">4668 8721 420 0,'0'0'26'15,"0"0"0"-15,0 0-10 16,-85 84-16-16,65-61-54 15,-5-1-144-15</inkml:trace>
  <inkml:trace contextRef="#ctx0" brushRef="#br0" timeOffset="4793.41">17562 4906 684 0,'0'0'10'0,"0"0"58"16,0 0-21-16,0 0-23 15,0 0-24-15,0 0-6 16,-28-39-9-16,28 50 15 16,0 6 0-16,0 4-1 15,0 5 2-15,0 6-1 16,0 7 0-16,0 9-4 0,-2 7 4 15,-4 6 0-15,-1 0 2 16,-2 0-2-16,2-8 1 16,0-8 0-16,4-6-1 15,-1-13 1-15,4-6 0 16,0-8-1-16,0-5 0 16,0 0 0-16,0-4-14 15,12 2-14-15,6-3 0 16,6-2 13-16,6 0-27 15,7-5 5-15,2-9-17 16,4-6 17-16,-5-6 29 16,0-2 3-16,-7-5 5 15,-4-3 17-15,-4 0 21 0,-7-1 28 16,-7 4-8 0,-7 8 47-16,-2 8-39 0,0 8-25 15,0 6-28 1,0 3-13-16,0 0-5 0,-6 9-9 15,-1 14-2-15,-2 8 14 16,1 4 2-16,2 0 0 16,6 2-1-16,0-6 0 15,16-4-3-15,5-9-10 16,4-10-5-16,5-8 15 16,2-8 4-16,2-18 0 15,-4-5 1-15,-8 1-1 16,-12 6 3-16,-8 7-2 15,-2 6 32-15,0 5-19 0,-2 3-11 16,0 2-3-16,-2 1-5 16,4 0-16-16,0 10-7 15,0 9 25-15,17 5 0 16,25-4 0-16,16-8 3 16,10-5 0-16,7-7 0 15,-3-13-8-15,-7-13 6 16,-5-6 4-16,-19 4-3 15,-16 6 2-15,-12 8 4 16,-12 9 2-16,-1 3 18 16,0 2-18-16,0 0-7 15,0 11-29-15,0 15-6 16,-10 11 32-16,-2 4 2 0,1 3 1 16,4-5 0-1,1-10 4-15,3-8-4 0,2-12 2 16,1-6-1-16,0-3 4 15,0-3 10-15,10-22-15 16,11-11-21-16,4-8-31 16,-1 1-17-16,-2-2 32 15,-2-3 37-15,2-1 8 16,2 1-1-16,-3 7 27 16,-3 7-23-16,-3 10 0 15,-6 11 16-15,-5 8 2 16,-2 5 8-16,1 0-37 0,-1 16-11 15,0 15 5-15,1 12 1 16,-3 7-1-16,0 7 6 16,2 0 13-16,2-3-6 15,1-4-7-15,-1-9 2 16,-1-6-2-16,-3-8 3 16,0-5-3-16,0-16-66 15,-4-6-154-15</inkml:trace>
  <inkml:trace contextRef="#ctx0" brushRef="#br0" timeOffset="4947.68">18790 5148 816 0,'0'0'1'0,"0"0"-1"0,0 0-84 15,80 17 84-15,-26-7-24 16,12-3-39-16,12-7-34 15,6-7-97-15</inkml:trace>
  <inkml:trace contextRef="#ctx0" brushRef="#br0" timeOffset="5425.94">19722 4894 699 0,'0'0'50'0,"0"0"35"16,0 0-85-1,0 0-6-15,0 0 3 0,-79 102-1 16,63-40 2-16,9 1-3 16,7 3 0-16,0-6 5 15,0-7 0-15,13-9 2 16,-3-10 1-16,-3-8 1 16,-4-10 0-16,-3-8-1 15,0-5-1-15,0-3 10 16,0 0 49-16,-6-12-18 15,-7-12-43-15,-1-3-8 16,7-5 2-16,7-4 4 16,3-3-16-16,27-2-26 15,10-4-24-15,8 2 18 16,-2 1 25-16,-4 3 25 0,-6 5 7 16,-8 3 8-1,-8 9 10-15,-7 9 2 0,-7 7 1 16,-5 6 20-16,-1 0-48 15,0 6-9-15,0 19-17 16,0 16 23-16,-10 9 3 16,-8 8 1-16,3 2 0 15,3 0 2-15,6-8-2 16,6-10 2-16,0-9-3 16,3-13-13-16,9-8-49 0,3-12-100 15,-2-5-151 1</inkml:trace>
  <inkml:trace contextRef="#ctx0" brushRef="#br0" timeOffset="6241">19835 5173 810 0,'0'0'63'16,"0"0"-24"-16,0 0-39 16,0 0-2-16,0 0-11 15,0 0 9-15,48-8 2 16,-9 9 4-16,3-1 2 15,5 0-4-15,0 0-5 16,3-12-24-16,-5-1 20 16,-2-3-24-16,-11 0 17 15,-7-3-4-15,-10 2 20 16,-10 0 2-16,-4 1 22 16,-1 2-5-16,-5 1-4 0,-11 3-10 15,-9 3 1-15,-1 7 3 16,3 0-5-16,3 9-4 15,4 14-1-15,2 3-1 16,8 4-2-16,5 1 3 16,1 0 0-16,4 2 1 15,22-2 0-15,8-8 0 16,11-7 0-16,4-11 2 16,0-5-3-16,2-11 1 15,-8-14-7-15,-1-9-16 0,-11-2 2 16,-10-3 8-1,-9 3 13-15,-12 2 3 0,0 5 18 16,0 5 2-16,-5 5 30 16,0 8-18-16,3 5 12 15,1 6-33-15,1 0-14 16,0 24-32-16,0 22 17 16,0 16 15-16,0 14-1 15,7 11-1-15,1 0-1 16,3 0 3-16,0-7 0 15,-5-8 1-15,-4-14-1 16,2-14 1-16,-3-18-1 16,2-15 0-16,2-11 0 15,6-13 0-15,8-21 18 16,7-20-18-16,1-10-4 16,-8-7-7-16,-14-4 1 0,-5 0 2 15,-10 0 8-15,0 1 0 16,9 8 0-16,1 7-1 15,11 12-26-15,16 15-15 16,5 15 14-16,4 14 11 16,-2 3 9-16,-2 19 2 15,-6 16 6-15,-10 10-4 16,-12 6 1-16,-4 0-8 16,-14-4 11-16,-15-8 0 15,-7-8 4-15,-2-7 5 16,-2-4 2-16,-5-8 6 15,-4-2 0-15,-1-6-5 0,0-2 0 16,3-2-12-16,7 0-11 16,9 0-100-16,9 0-127 15</inkml:trace>
  <inkml:trace contextRef="#ctx0" brushRef="#br0" timeOffset="6657.46">18748 5637 236 0,'0'0'285'0,"0"0"-264"0,0 0-8 15,0 0 8-15,0 0 0 16,0 0 7-16,-18 26 10 15,41-23 23-15,24-3 33 16,29 0-55-16,35-3-18 16,36-16-13-16,31-5-5 15,16-7-6-15,0 3-22 16,-16 2-1-16,-17 4-47 16,-26 3-19-16,-20 0-9 15,-24 6-10-15,-26 4-10 16,-30 2 77-16,-25 3 44 0,-10 1 46 15,-24 2 51-15,-14-1 1 16,-6 0 6-16,8 1-13 16,11-3 14-16,9 4-23 15,11 0-82-15,4 0-3 16,1 13-63-16,4-2-64 16,26-11-112-16</inkml:trace>
  <inkml:trace contextRef="#ctx0" brushRef="#br0" timeOffset="7444.73">21936 4741 599 0,'0'0'115'0,"0"0"-113"15,-44 78-2-15,11-23 9 16,-4 7 4-16,0 2-10 15,1-1 0-15,6-7 2 16,6-12-2-16,9-14-1 16,8-13-1-16,6-14 1 15,1-3 33-15,0-12 54 16,17-22-89-16,9-12-34 16,8-11-17-16,-3-2 20 15,-2-1 11-15,-4 1-7 16,-4 4 24-16,-2 6 3 15,-4 9 9-15,-1 14 1 0,-5 15 9 16,1 11-11-16,-1 3-8 16,-4 30-14-16,-5 18 7 15,0 14 6-15,-7 8 1 16,-13 3 0-16,0-4 0 16,2-12 0-16,9-13 0 15,5-14-25-15,-2-14-17 16,5-11-45-16,-2-8-53 15,-2-4-7-15</inkml:trace>
  <inkml:trace contextRef="#ctx0" brushRef="#br0" timeOffset="7906.66">21652 5056 55 0,'0'0'450'0,"0"0"-275"0,0 0-91 16,13-80-45-16,22 66-38 15,10 2-1-15,5-1 6 16,6 1 4-16,-1 1 6 15,-5 1 2-15,-8 5-8 16,-7 2-9-16,-12 3-1 16,-6 0 0-16,-10 6-18 15,-7 11-23-15,0 4 13 16,-6 3 22-16,-10 0 5 16,1 0-3-16,0-4 5 15,3-3-2-15,6-7 1 16,2-3 0-16,4-6-9 0,0-1-17 15,24 0 25 1,7-9 0-16,10-10 1 0,1-7-31 16,0-1-24-16,-6-2 17 15,-12 2 20-15,-9 5 18 16,-11 3 77-16,-4 4-13 16,0 5 8-16,0 3 11 15,0 5-35-15,0 2-19 16,-3 0-29-16,-5 17-25 15,-3 14 19-15,-1 13 5 16,6 4 1-16,6 6 0 16,0-5-3-16,18-4 2 15,4-6-15-15,-1-11-14 16,-1-10-10-16,3-11-27 16,3-7-38-16,2-17-95 0</inkml:trace>
  <inkml:trace contextRef="#ctx0" brushRef="#br0" timeOffset="8061.67">22326 4950 594 0,'0'0'164'0,"0"0"-39"15,0 0-109-15,0 0-16 16,0 0-13-16,0 0-2 16,35-5 13-16,12 11 2 15,14-6-5-15,14 0-53 16,10-2-123-16,0-19-213 15</inkml:trace>
  <inkml:trace contextRef="#ctx0" brushRef="#br0" timeOffset="8473.53">23008 4780 636 0,'0'0'159'0,"0"0"-132"15,0 0-25-15,0 0 0 16,-78 116 2-16,50-59-4 15,6 3 0-15,4-2 1 16,3-8-1-16,7-14 3 16,4-14-2-16,2-14-1 15,2-8 0-15,0 0 9 16,3-20-9-16,10-15-30 0,4-12-21 16,-3-4 30-1,-4-2 11-15,-3-3 3 0,4 3 7 16,4 2 20-16,4 8-5 15,8 7-15-15,3 11-7 16,0 11 3-16,-2 11 3 16,-4 3-1-16,-2 17-3 15,-8 17-2-15,-4 8 5 16,-2 6 2-16,-8-2 7 16,0 3-2-16,0-7-2 15,-9-3 2-15,-3-5-1 16,-3-3 0-16,3-2 1 0,-2-6-5 15,0-7-19 1,2-12-105-16,-5-4-133 0</inkml:trace>
  <inkml:trace contextRef="#ctx0" brushRef="#br0" timeOffset="8639.66">22856 4996 717 0,'0'0'60'0,"0"0"27"16,0 0-61-16,0 0-26 15,0 0-9-15,0 0-2 16,-5-8 10-16,24 16 2 16,7-1 2-16,11-7-2 15,8 0-1-15,9 0-18 16,3-14-63-16,-5-6-133 16</inkml:trace>
  <inkml:trace contextRef="#ctx0" brushRef="#br0" timeOffset="10341.59">23572 4599 365 0,'0'0'83'0,"0"0"1"16,0 0-30-16,0 0 3 16,0 0-18-16,0 0 18 0,0-56 2 15,0 56-31-15,0 0-3 16,0 0-22-16,0 0-3 15,0 24-30-15,0 20-9 16,-6 20 37-16,-14 13 2 16,-5 9 0-16,1-4-2 15,-1 1 2-15,4-8 2 16,5-7-2-16,5-6 0 16,4-9-5-16,-3-7 2 15,3-9-5-15,1-13-12 0,3-9 0 16,3-8-36-1,0-7 0-15,0 0 33 0,18-15-81 16,8-14-370-16</inkml:trace>
  <inkml:trace contextRef="#ctx0" brushRef="#br0" timeOffset="11138.37">23799 4749 320 0,'0'0'171'16,"0"0"-38"-16,0 0-18 15,0 0-37-15,0 0-40 16,0 0-3-16,16-42-25 16,-16 42-10-16,0 3-7 15,0 21-13-15,0 13 15 16,-8 13 3-16,-11 7 4 15,-2 5-4-15,-1-2 2 0,-1 0 0 16,6-6 0 0,5-10-22-16,9-8-37 0,3-12-27 15,0-9-16-15,15-15-50 16,8-1-198-16</inkml:trace>
  <inkml:trace contextRef="#ctx0" brushRef="#br0" timeOffset="11453.78">23959 4945 149 0,'0'0'414'0,"0"0"-221"16,0 0-92-16,0 0-101 0,0 0-2 15,0 0-13 1,2 26 11-16,-2 11 4 0,-5 5 1 16,3 0 0-16,2-3 0 15,0-5-2-15,5-9 1 16,12-12-7-16,7-13-10 15,9 0 17-15,6-28 14 16,4-9-6-16,-6-3 1 16,-10 2 0-16,-12 4 10 15,-11 4 7-15,-4 4-1 16,-13 1-9-16,-9 10-16 16,-4 2 0-16,-1 13-3 15,3 0-16-15,1 13-51 16,2 13-10-16,6 4-45 0,7-7-33 15,8-4-176-15</inkml:trace>
  <inkml:trace contextRef="#ctx0" brushRef="#br0" timeOffset="11607.52">24143 5017 565 0,'0'0'147'0,"0"0"-31"16,0 0-36-16,0 0-42 15,0 0-38-15,0 0-19 16,-25 3-86-16,17 17 39 16,-2-4-122-16,2-8-201 15</inkml:trace>
  <inkml:trace contextRef="#ctx0" brushRef="#br0" timeOffset="18630.52">8159 11485 219 0,'0'0'102'0,"0"0"1"0,0 0-13 16,2-72-35-16,-2 59 12 15,0 3-10-15,0 1 13 16,0 1-37-16,-2 3 1 15,-1 1 7-15,2 4-33 16,-2 0 9-16,3 0-17 16,-2 0-7-16,-10 22-17 15,-12 25 18-15,-12 20 6 16,-10 17 0-16,-5 8 1 16,4 0 0-16,4-2 1 15,7-8-1-15,5-5 4 16,4-12-5-16,4-10 1 15,4-10-1-15,1-6-1 0,9-9-5 16,2-5-19-16,4-5-20 16,3-8-64-16,0-12-80 15,7-6-225-15</inkml:trace>
  <inkml:trace contextRef="#ctx0" brushRef="#br0" timeOffset="19345.68">8280 11785 397 0,'0'0'102'0,"0"0"62"16,0 0-59-16,-12-80-47 16,12 68-25-16,0-2-6 15,5-1-22-15,17 3-4 16,5 4-2-16,2 7-1 16,3 1 2-16,-4 9-7 15,-7 18-18-15,-9 8-8 16,-12 9-4-16,0 6 19 15,-15 5 17-15,-13 3 1 16,-6-6 0-16,-2-3 1 16,0-12 1-16,6-6-1 0,5-9-1 15,10-8 0 1,7-5 0-16,7-3 0 0,1-1 0 16,0-3-5-16,9-2 5 15,13 0 4-15,11-5 1 16,6-15-1-16,1 1 1 15,2-3-3-15,-2-2-2 16,-4-2 4-16,-5 2-2 16,-6 3 0-16,-8 3-2 15,-5 6 2-15,-10 5 3 16,-2 1 15-16,0 5-3 16,0 1-17-16,0 0 0 15,-8 0-22-15,-4 7-23 0,0 3 12 16,2 6-39-1,5-2-34-15,5-3-47 0,0-5-250 16</inkml:trace>
  <inkml:trace contextRef="#ctx0" brushRef="#br0" timeOffset="19836.1">8914 11722 342 0,'0'0'299'0,"0"0"-145"16,0 0-86-16,0 0-58 16,0 0-10-16,0 0-12 15,-50 46 8-15,24 7 2 16,-4 6 4-16,-3 1 0 16,3 1-1-16,5-6-1 15,-1-7 0-15,4-6-9 16,4-9-23-16,4-8-33 15,4-11-46-15,7-14-38 16,3-2-156-16</inkml:trace>
  <inkml:trace contextRef="#ctx0" brushRef="#br0" timeOffset="20078.31">8690 11822 420 0,'0'0'166'0,"0"0"-23"15,0 0-25-15,0 0-79 16,0 0-39-16,0 0-13 16,11 8 12-16,11 26 1 15,3 5 0-15,-1-3-1 16,-1-2 1-16,2-2 2 16,0-8-2-16,2-2 2 15,3 0-2-15,3-2-15 0,3-1-76 16,-2-9-79-1,0-6-122-15</inkml:trace>
  <inkml:trace contextRef="#ctx0" brushRef="#br0" timeOffset="20214.53">8969 12140 822 0,'0'0'62'0,"0"0"-45"16,0 0-17-16,0 0-64 15,0 0-79-15,0 0 5 16,33-17-76-16</inkml:trace>
  <inkml:trace contextRef="#ctx0" brushRef="#br0" timeOffset="25873.75">21652 5643 254 0,'0'0'198'16,"0"0"-121"-16,0 0 65 16,0 0-60-16,0-76 8 15,0 63-58-15,0 4-2 16,0 4-4-16,0 3-9 15,-2 2-6-15,1 0-11 16,-1 2-5-16,-3 23-17 16,-6 19 11-16,-13 21 7 15,-9 16 4-15,-7 5-1 16,0-7 1-16,4-16 3 16,11-21-3-16,8-17-1 0,11-16 1 15,5-8 0 1,1-1 6-16,0-1 5 0,1-24 29 15,22-14-40-15,5-17-19 16,8-9-6-16,0-1 2 16,-4-1-22-16,1 8-14 15,0 6 5-15,-1 12 33 16,-4 10-7-16,-7 9 28 16,-6 12 10-16,-7 10-10 15,0 3-1-15,-4 23-7 16,-4 15-4-16,0 13 9 15,-3 13 3-15,-11 1 6 16,-1-3 0-16,6-11-6 16,0-10 0-16,3-8-43 15,-3-13-95-15,-1-15-249 0</inkml:trace>
  <inkml:trace contextRef="#ctx0" brushRef="#br0" timeOffset="26458.39">21514 5862 433 0,'0'0'249'16,"0"0"-249"-16,0 0 2 15,0 0-2-15,93-24 11 16,-60 16 0-16,3 1-2 16,-2 0 3-16,-1-1-3 15,-6 4-8-15,-9 1-1 16,-3 3-5-16,-9 0-47 15,-3 3-46-15,-3 11 27 0,0 0 30 16,0 1 17-16,0-1 24 16,-3-1-1-16,3-1 1 15,0 0 2-15,0 0 6 16,0 0 3-16,3 0-4 16,3-1-2-16,-2-5-3 15,-2-1-1-15,-1-3 1 16,-1-2 3-16,0 0-1 15,0 0 7-15,0 0 14 16,0-4-8-16,0-4-15 16,0 1 4-16,0 2 69 15,0 3-19-15,0 2 17 0,0 0-49 16,0 0-24-16,0 0-3 16,0 0-2-16,0 0 0 15,0 0-2-15,0 0 4 16,0 0 1-16,0 0 2 15,0 0 0-15,0 0 2 16,0 0 3-16,0 0-1 16,0 0-2-16,0 0-2 15,0 0 0-15,0 0-9 16,0 0-4-16,0 0 12 16,0 0 1-16,0 0 2 15,0 0-1-15,0 0-1 16,3 0-34-16,4 0-121 0,6 0 69 15,4 0-31-15,0-3-84 16</inkml:trace>
  <inkml:trace contextRef="#ctx0" brushRef="#br0" timeOffset="26923.62">21932 5791 286 0,'0'0'199'0,"0"0"-45"15,0 0-32-15,0 0-77 16,0 0-1-16,0 0-37 16,-13-44-7-16,10 44-2 0,3 0-6 15,-1 13-8-15,-1 9 12 16,1 5 4-16,-2 6 0 16,-2 3 0-16,1 3 1 15,-1-3 0-15,1-5 0 16,4-8-1-16,0-6-1 15,0-10-36-15,0-7-7 16,13-5 0-16,19-20 44 16,8-10-86-16,0-6 22 15,-10 2 38-15,-11 0 26 16,-8 1 28-16,-8 3 59 16,-3 2-3-16,0 2 0 15,0 11-33-15,0 5 3 16,0 8-11-16,0 7-18 15,0 0-25-15,0 10-30 0,0 22-14 16,0 16 43-16,0 10 1 16,0 3-1-16,1-2 1 15,13-7 0-15,2-6 0 16,-2-10-11-16,-1-10-34 16,2-9-7-16,0-12-47 15,5-5-23-15,0-29-162 16</inkml:trace>
  <inkml:trace contextRef="#ctx0" brushRef="#br0" timeOffset="27088.46">22071 5839 627 0,'0'0'76'16,"0"0"-76"-16,0 0-14 16,0 0 14-16,0 0 5 15,0 0 2-15,87 17 18 16,-44-16 3-16,10-1-17 15,10 0-11-15,1-1-141 16,-7-22-160-16</inkml:trace>
  <inkml:trace contextRef="#ctx0" brushRef="#br0" timeOffset="27321.63">22693 5682 819 0,'0'0'18'16,"0"0"-18"-16,0 0-27 16,-10 95 26-16,-4-42 1 15,4 5 0-15,4-2 0 16,6-5 1-16,0-5-1 16,0-8 0-16,0-11-2 15,0-13-45-15,4-13-47 16,4-4-51-16,3-26-54 15</inkml:trace>
  <inkml:trace contextRef="#ctx0" brushRef="#br0" timeOffset="27621.98">22656 5666 642 0,'0'0'17'16,"0"0"86"-16,0 0-90 15,0 0-13-15,0 0-4 16,0 0 4-16,76 66 0 15,-39-27 6-15,-3 3-2 16,-2-3 4-16,-4 0-4 16,-11-6-1-16,-10-3-3 15,-7-3 0-15,0-1 0 16,-15-5-1-16,-9-3-29 16,-5-2 5-16,-4-5 7 15,-5-5 12-15,-2-6 1 16,3 0 5-16,9 0 41 15,13 0 26-15,8 0-67 0,5 0-3 16,2 0-112-16,0 11 81 16,13-2-53-16,14-2-37 15,6-7-120-15</inkml:trace>
  <inkml:trace contextRef="#ctx0" brushRef="#br0" timeOffset="27885.63">23017 5621 767 0,'0'0'77'16,"0"0"6"-16,0 0-61 16,0 0-22-16,0 0-28 15,0 0 14-15,0 88 13 16,0-20 1-16,-2 8 1 15,-3 2 0-15,0-2 0 16,0-6-1-16,-2-6 0 16,1-7-25-16,-3-11-28 15,6-10-53-15,2-16-63 16,1-20-251-16</inkml:trace>
  <inkml:trace contextRef="#ctx0" brushRef="#br0" timeOffset="28719.69">23248 5828 608 0,'0'0'59'16,"0"0"13"-16,0 0-42 15,0 0 1-15,53-74 3 16,-33 65-29-16,-2 2 6 16,0 7-8-16,-1 0-3 15,-3 3-1-15,-3 18-3 0,-3 6-1 16,-8 9-8-1,0 0-6-15,-16 3 2 0,-7-3-8 16,-4-6 8-16,8-6 3 16,5-10-2-16,5-4 0 15,6-7-11-15,3-3 18 16,0 0 9-16,5-1 25 16,18-14-25-16,4 0-1 15,3-3 1-15,-1 4 3 16,0 1-1-16,-5 1-1 15,-3 3 2-15,-7 3 9 16,-4 2 11-16,-6 2 3 0,-2 1 13 16,-2 1-39-1,1 0-2-15,2 0-10 0,3 10 11 16,3 2 0-16,-2 4 1 16,4-2 0-16,1 0 0 15,3-3-15-15,4-5 1 16,3-4 12-16,4-2-1 15,1 0-2-15,0-14-16 16,-3-3 5-16,-2 0 4 16,-10-2 12-16,-8 2 9 15,-4 3 0-15,0-2-2 16,-10 5-4-16,-5 3 3 16,2 3 54-16,5 5-35 15,-1 0-22-15,0 3-3 16,0 12-17-16,-1 7-8 0,5-2-12 15,5-2-32 1,10-4-41-16,15-11-56 0</inkml:trace>
  <inkml:trace contextRef="#ctx0" brushRef="#br0" timeOffset="28878.17">23736 5888 556 0,'0'0'209'0,"0"0"-85"15,0 0-52-15,0 0-64 16,0 0-8-16,0 0-57 16,-26 3 27-16,24 9-30 15,2-1-38-15,0-8-70 0,0-3-245 16</inkml:trace>
  <inkml:trace contextRef="#ctx0" brushRef="#br0" timeOffset="30208.04">7543 15345 49 0,'0'0'38'16,"102"64"11"-16,-71-36-25 0,-10 0-8 15,-9 1-16-15,4-5-47 16</inkml:trace>
  <inkml:trace contextRef="#ctx0" brushRef="#br0" timeOffset="32899.69">21275 6500 561 0,'0'0'161'15,"0"0"-110"-15,0 0-51 16,0 0-21-16,-14 79 21 16,-11-23 0-16,-6 5 17 15,-4 2-6-15,2-5-6 16,7-12-2-16,6-12-2 15,10-15 3-15,5-13-4 16,5-4 1-16,0-2 5 16,0-12 20-16,3-22 49 15,19-12-75-15,7-12-38 16,4-6-9-16,-2-1-11 16,-4 2 12-16,-5 7 15 15,4 6 31-15,-4 14 5 0,-1 13 13 16,-5 14-14-1,-2 9-4-15,-5 11-2 0,-6 24-3 16,-3 14 5 0,0 8 0-16,-15 4 1 0,-3 0-1 15,0-5-6-15,5-10-68 16,5-13-55-16,1-15-68 16</inkml:trace>
  <inkml:trace contextRef="#ctx0" brushRef="#br0" timeOffset="33315.3">21247 6609 567 0,'0'0'18'16,"0"0"39"-16,0 0-53 16,0 0-4-16,0 0 7 15,105-8-1-15,-73 9 7 16,3 1 18-16,-3 1-12 15,1-1-17-15,-1 3 0 16,-5-1-2-16,-1-1-24 16,-6 4-34-16,-3-3-55 15,-8 2-24-15,-3-3 20 16,-6 1 32-16,0-1 85 16,0-3 88-16,-2 0 85 15,-8 0-44-15,4 0-11 16,0 0-30-16,1 0-74 0,2 2-14 15,-4 10-1-15,3 0-2 16,0 2 1-16,2 2 1 16,-1 0 0-16,1-3 1 15,0 3-1-15,1-1-1 16,-1 0-10-16,-1-3-3 16,2 0-11-16,-2-2-13 15,3-2-29-15,0-2-41 16,6-6-23-16,14 0-50 15</inkml:trace>
  <inkml:trace contextRef="#ctx0" brushRef="#br0" timeOffset="33565.37">21754 6652 162 0,'0'0'193'15,"25"-74"-6"1,-22 39 17-16,-3 5-113 0,0 8-30 16,0 7-16-16,0 9-26 15,0 5-17-15,0-1-2 16,0 2-2-16,0 0-7 15,0 0-23-15,0 19 0 16,-6 8 31-16,0 9-1 16,-1 2 0-16,2 1 2 15,1 0 2-15,1 0 2 16,3 0-3-16,0-2-1 16,0-3-19-16,0-4-55 15,1-11-36-15,12-13-63 16,7-6-163-16</inkml:trace>
  <inkml:trace contextRef="#ctx0" brushRef="#br0" timeOffset="33735.85">21854 6602 551 0,'0'0'160'16,"0"0"-74"-16,0 0-67 15,0 0-19-15,0 0-35 16,0 0 35-16,49-24 3 15,-16 20-1-15,11-3 3 16,6 1-5-16,2 1-70 0,-6-2-85 16,-11-5-191-1</inkml:trace>
  <inkml:trace contextRef="#ctx0" brushRef="#br0" timeOffset="34230.69">21679 6612 397 0,'0'0'117'0,"0"0"-24"0,0 0-56 15,0 0-31-15,0 0-3 16,0 0 8-16,-70 74 2 16,61-44-10-16,1 4 1 15,5 2-2-15,2 0 0 16,1-9-2-16,0-7-1 15,16-14-30-15,11-6-24 16,9-5 17-16,3-20-65 16,-5-2-106-16</inkml:trace>
  <inkml:trace contextRef="#ctx0" brushRef="#br0" timeOffset="34415.57">21622 6800 500 0,'0'0'150'0,"0"0"-39"16,0 0-50-16,0 0-33 15,0 0-6-15,0 0-22 16,11 7-8-16,9-1 6 16,3-2-39-16,-2-3-74 15,-3-1-70-15</inkml:trace>
  <inkml:trace contextRef="#ctx0" brushRef="#br0" timeOffset="37429.67">8040 15783 225 0,'0'0'153'16,"0"0"-84"-16,0 0 6 16,0 0 25-16,0 0-21 15,0 0-13-15,1-13 1 16,-1 11-20-16,0-1-23 15,0 3 12-15,-1 0-24 0,-5 0-12 16,-6 25-12-16,-6 22 6 16,-12 24 4-16,-6 16 0 15,-4 16 1-15,3 1-19 16,3-6-27-16,1-6-16 16,2-5-45-16,-2-12 39 15,9-14 62-15,10-20-7 16,14-24-273-16</inkml:trace>
  <inkml:trace contextRef="#ctx0" brushRef="#br0" timeOffset="38293.29">8323 15973 446 0,'0'0'174'0,"0"0"-98"16,0 0 3-16,0 0-34 15,0 0-6-15,0 0-23 16,-24-17-5-16,24 16-3 16,0-4-8-16,13-7-8 15,18-6 8-15,6-2 4 16,-1 1-4-16,-4 5-1 16,-6 8-2-16,-2 3 3 15,-6 3-14-15,-2 4-6 0,-9 15-16 16,-7 13 3-1,0 6 10-15,-22 6 21 0,-8-1 2 16,-1-5 3-16,6-8-3 16,7-8 2-16,6-9-2 15,10 0 0-15,2 0-3 16,0-3 3-16,4 0-13 16,10-3-27-16,1-3 30 15,-3 0 9-15,0-1 2 16,-5 0 1-16,-2 0-1 15,-1 1-1-15,-4-1 11 16,0-1 32-16,0 5 9 0,-13 6-21 16,-9 7-8-1,-4 6-13-15,-4 4-8 0,2 1-2 16,3-3-17-16,5-4-38 16,10-11-59-16,8-9-44 15,2-4-69-15</inkml:trace>
  <inkml:trace contextRef="#ctx0" brushRef="#br0" timeOffset="38465.28">8413 16404 486 0,'0'0'183'0,"0"0"-44"15,0 0-50-15,0 0-45 16,0 0-17-16,0 0-13 0,-30-5-14 15,30 3-29-15,0-4-82 16,0-5-251-16</inkml:trace>
  <inkml:trace contextRef="#ctx0" brushRef="#br0" timeOffset="41024.66">22678 6656 70 0,'0'0'526'15,"0"0"-382"-15,0 0-63 16,0 0-24-16,0 0-27 16,0 0-30-16,0 0-1 0,-15-30-5 15,9 42-5 1,-4 10 11-16,-5 12-6 0,-6 14 3 16,-5 13 3-16,-6 14 2 15,-1 3-1-15,1-9 4 16,9-12-4-16,6-15 0 15,10-13-1-15,7-12-2 16,0-10-15-16,17-7 2 16,17 0 6-16,12-21 9 15,8-8-59-15,-2 0-31 16,-1-2-39-16,-14 1-65 16</inkml:trace>
  <inkml:trace contextRef="#ctx0" brushRef="#br0" timeOffset="41240.44">22624 6693 649 0,'0'0'128'0,"0"0"-42"16,0 0-47-16,0 0-35 15,0 0-4-15,0 0 0 16,88-22-8-16,-51 22-13 16,1 0-55-16,-3 0-82 15,-12 0-176-15</inkml:trace>
  <inkml:trace contextRef="#ctx0" brushRef="#br0" timeOffset="41424.31">22510 6944 200 0,'0'0'197'0,"0"0"-132"15,0 0 21-15,0 0-23 16,79 9-2-16,-31-15-37 16,7-10-11-16,7-6-13 15,3-4-82-15,-7-11-136 16</inkml:trace>
  <inkml:trace contextRef="#ctx0" brushRef="#br0" timeOffset="41668.43">23054 6567 666 0,'0'0'161'0,"0"0"-67"15,0 0-83-15,0 0-11 16,0 0-14-16,-4 73 12 16,-7-14 2-16,-1 19 0 0,2 6 1 15,1 4 2-15,6-2-2 16,3-9-1-16,0-12-25 16,0-10-41-16,0-17-76 15,0-19-79-15</inkml:trace>
  <inkml:trace contextRef="#ctx0" brushRef="#br0" timeOffset="41984.62">23281 6729 426 0,'0'0'90'15,"0"0"83"-15,0 0-125 0,0 0-48 16,0 0-10-16,0 0 7 16,9 45 3-16,-9-4 18 15,0 7-3-15,-2 1-3 16,-5 0-5-16,6-8-3 16,-1-9-4-16,2-5 3 15,-1-6-1-15,-6-5-2 16,1-5 0-16,-1-3-27 15,-3-3-23-15,2-5 6 16,-2 0 29-16,-5 0-80 16,-5 0-38-16,-3-2-114 15</inkml:trace>
  <inkml:trace contextRef="#ctx0" brushRef="#br0" timeOffset="42506.34">23326 6720 570 0,'0'0'137'16,"0"0"1"-16,0 0-81 15,0 0-12-15,0 0-45 16,0 0-9-16,92-38 9 0,-55 38 2 15,-4 5-2-15,-7 11-2 16,-6 4 1-16,-6 2-3 16,-6 7-7-16,-6 2-13 15,-2 2-1-15,0-1-4 16,0-5-14-16,-6-4 25 16,0-7-5-16,0-7 2 15,3-4 16-15,0-2 5 16,3-3 11-16,0 0 25 15,0 0-6-15,0 0-17 16,0 0-9-16,3-4-4 16,12-12 9-16,8-8-6 0,5-2-3 15,-1-4-9-15,-4 2-12 16,-4 3 9-16,-8 4 12 16,-6 1 4-16,-5 6 6 15,0-1 15-15,-12 3-5 16,-13-1-3-16,-12 4-5 15,-1 4-1-15,-1 5-10 16,7 0-1-16,6 11-8 16,4 14-44-16,7 2-59 15,8-4-184-15</inkml:trace>
  <inkml:trace contextRef="#ctx0" brushRef="#br0" timeOffset="42649.83">23533 6855 686 0,'0'0'134'0,"0"0"-28"15,0 0-43-15,0 0-63 16,0 0-38-16,0 0-99 16,-12 34-45-16</inkml:trace>
  <inkml:trace contextRef="#ctx0" brushRef="#br0" timeOffset="49466.98">16437 9445 262 0,'-50'-72'0'0,"-4"6"-27"15,-36-23-103-15,-26-18 130 16,-18-10 75-16,-6 6 1 15,-5 16-40-15,-6 14-36 16,-11 0-40-16</inkml:trace>
  <inkml:trace contextRef="#ctx0" brushRef="#br0" timeOffset="52063.24">3804 7725 326 0,'0'0'63'0,"0"0"26"16,0 0-41-16,0 0 36 15,0 0-58-15,0 0 47 16,0 0-45-16,0-51-11 15,0 45 15-15,0-1 2 16,0 0-2-16,0 1-2 16,0 4 7-16,0 1-23 15,0 1-14-15,0 0 0 16,0 0-2-16,0 0 1 16,0 0-3-16,0 0-3 15,-10 9-5-15,-13 25-14 16,-19 23 24-16,-16 25 4 15,-9 16-2-15,0 8 0 0,7-5 0 16,15-10 0 0,13-17 0-16,14-16 1 0,10-15 1 15,1-13-4-15,7-13 1 16,0-9-21-16,0-4-9 16,0-4-35-16,0 0 42 15,16-18-7-15,8-13-42 16,-1-8-294-16</inkml:trace>
  <inkml:trace contextRef="#ctx0" brushRef="#br0" timeOffset="53518.97">3920 8068 222 0,'0'0'219'0,"0"0"-84"15,0 0 5-15,0 0-61 16,0 0-31-16,0 0-17 15,0 0 10-15,-19-33-29 16,19 24-9-16,17-5-3 16,8-2-2-16,9-1-1 0,3 7-2 15,-5 2-10 1,-1 3-21-16,-6 5-8 0,-8 0-10 16,-4 6-10-1,-12 18 0-15,-1 5 37 0,-11 14 20 16,-16 3 6-16,-3 1 1 15,4-7 0-15,7-7 1 16,6-10-1-16,11-1 0 16,2-2-1-16,4-3 1 15,15-2 0-15,6-1 0 16,2 0 1-16,1-2 1 16,-1 3-2-16,-6-1 0 15,-3-4-1-15,-9 0 1 16,-6-1 5-16,-3-4 17 0,0 2 22 15,-6 4 15 1,-18 6 23-16,-7 7-49 0,-8 4-20 16,-6 1-7-16,-1 2-6 15,5-3-3-15,10-5-44 16,18-9-91-16,13-13-98 16</inkml:trace>
  <inkml:trace contextRef="#ctx0" brushRef="#br0" timeOffset="58124.37">4598 8191 439 0,'0'0'130'16,"0"0"27"-16,0 0-77 16,0 0-22-16,0 0-32 15,0 0-4-15,-8-73-8 16,6 70-8-16,2 0-2 15,-1 2 1-15,-2 1 0 16,3 0 1-16,0 0-2 16,0 0-4-16,-1 0-6 15,-2 6-3-15,-9 18-13 16,1 17 22-16,-10 10 1 0,-1 9-1 16,0 0-1-16,3 4-1 15,2-4-15-15,3-11-5 16,4-13 16-16,4-13-36 15,4-12 1-15,2-6 36 16,0-5-15-16,0 0 19 16,0-22-36-16,0-9-444 15</inkml:trace>
  <inkml:trace contextRef="#ctx0" brushRef="#br0" timeOffset="58358.01">4156 8274 493 0,'0'0'150'16,"0"0"13"-16,0 0-105 15,0 0-58-15,0 0-1 16,0 0-3-16,-8-8-16 16,35 25 14-16,14 10 6 15,10 2 3-15,11 1-3 16,1-4 1-16,-4-4-2 15,-2-7-7-15,-2-5-24 16,-7-3-17-16,-4-3-34 16,-12-4-39-16,-17 0-120 15</inkml:trace>
  <inkml:trace contextRef="#ctx0" brushRef="#br0" timeOffset="58546.37">4564 8518 664 0,'0'0'150'15,"0"0"-80"-15,0 0-30 16,0 0-5-16,0 0-12 16,0 0-23-16,0-2-28 15,0 2-90-15,0 2-368 16</inkml:trace>
  <inkml:trace contextRef="#ctx0" brushRef="#br0" timeOffset="68814.97">17587 5433 292 0,'0'0'79'0,"0"0"-13"16,0 0-29-16,0 0 7 16,-86-13-31-16,74 9-6 15,-1-3 1-15,5 1 56 16,2-2-26-16,3 0 21 15,2 3-21-15,-4 1-14 16,4 1-4-16,1 1-17 16,0 2-3-16,0 0 0 15,0 0-3-15,-2 0-2 16,2 0-2-16,-2 0-2 0,2 0 4 16,0 0 5-16,-1 0 0 15,0 0 0-15,1 0-1 16,0 0-1-16,0 0-1 15,0 0 1-15,0 0-4 16,0 0-13-16,0 0-7 16,0 0 12-16,13 0 14 15,15 0 22-15,13-1 4 16,15-3-9-16,9-1-14 16,8-2 2-16,5 1-5 15,6-3 0-15,7-5 1 16,12-5-1-16,14-5 4 0,12-1-4 15,7-2 3-15,-6 2-3 16,-14 2 0-16,-25 5 1 16,-27 6 2-16,-25 6-3 15,-21 3 1-15,-12 1 4 16,-6 2 20-16,0 0 0 16,0 0-25-16,0 0 0 15,-15 0-33-15,-15 17-54 16,-12 2-24-16,-7-4-181 15</inkml:trace>
  <inkml:trace contextRef="#ctx0" brushRef="#br0" timeOffset="69297.23">17574 5537 363 0,'0'0'99'15,"0"0"15"-15,0 0 2 0,0 0-55 16,0 0-31-1,0 0-24-15,-28-7 2 0,28 7-8 16,0 0 0-16,13 0-16 16,23 0 16-16,15 1 13 15,13 0-7-15,8-1-3 16,9 0-2-16,15-12 3 16,13-8-4-16,4-5 0 15,2 0 1-15,-12 1-1 16,-16 2 2-16,-18 4-1 15,-22 2 0-15,-20 7 5 16,-14 4 5-16,-10 4 22 16,-3 1-6-16,0 0-27 15,0 0 0-15,-9 0-12 16,-19 0-15-16,-12 11-55 0,-8 1-9 16,-2 2-12-16,6-7-68 15,8-7-230-15</inkml:trace>
  <inkml:trace contextRef="#ctx0" brushRef="#br0" timeOffset="69796.28">17613 5141 129 0,'0'0'50'0,"0"0"-28"16,0 0 31-16,-94 5 55 15,82-5-28-15,8 0-6 16,4 0 96-16,0-5-102 16,16-8-51-16,24-6-17 15,18-2 0-15,13 0 4 16,7 4 1-16,5 4-2 16,5 2-2-16,10 2-1 0,8 4 0 15,5 2-1-15,-1 2 1 16,-11 1 0-16,-18 0 1 15,-18 4-1-15,-20 4-3 16,-17-3 0-16,-12-4 3 16,-11 1-2-16,-3-2-6 15,0 0 8-15,0 0 9 16,0 1-9-16,-6 7-15 16,-16 5-66-16,-9 7-28 15,-8-2-35-15,-5-2-62 0</inkml:trace>
  <inkml:trace contextRef="#ctx0" brushRef="#br0" timeOffset="70095.57">17555 5368 443 0,'0'0'68'0,"0"0"-60"16,0 0 11-16,133 2 28 15,-58-2-7-15,6 0-20 16,15 0-3-16,15 0-2 16,9-11-6-16,7-7 1 15,-5-3 3-15,-13 1-10 16,-23 4 3-16,-23 3-5 0,-27 6 2 16,-21 4-3-16,-11 3 3 15,-4 0-3-15,-4 0-2 16,-28 5-82-16,-16 12-27 15,-18 4 12-15,-5-1-120 16</inkml:trace>
  <inkml:trace contextRef="#ctx0" brushRef="#br0" timeOffset="71032.51">15454 4682 596 0,'0'0'67'16,"0"0"31"-16,0 0-13 15,0 0-68-15,0 0-17 16,0 0-11-16,-61 90 11 15,43-21 1-15,-1 1 1 16,3-3-2-16,2-8 0 16,2-14 0-16,3-15 4 15,1-13-4-15,5-10 0 16,3-7 1-16,0 0 1 0,0-21-2 16,0-16-20-16,10-7-61 15,3-6 67-15,0 0 4 16,1 3-9-16,-3 7 19 15,0 6-4-15,-2 13 2 16,-1 11-2-16,2 10-1 16,5 0-12-16,8 20 8 15,9 11 6-15,6 10 3 16,5 1 0-16,-3-1 0 16,-3-7 1-16,-7-12 2 15,-7-9 4-15,-11-10 10 16,-5-3 25-16,4-6 28 0,5-21 14 15,6-15-76-15,5-6-8 16,-9 0-1-16,-13 3 1 16,-5 3 0-16,-2 1-30 15,-11 7 14-15,1 9-6 16,7 14-22-16,5 11-38 16,5 0-83-16,20 11-159 15</inkml:trace>
  <inkml:trace contextRef="#ctx0" brushRef="#br0" timeOffset="71895.72">15923 4949 255 0,'0'0'25'0,"0"0"-25"16,0 0 34-16,0 0 114 15,0 0-47-15,0 0-36 16,79-41-22-16,-69 28 19 16,-5-1-2-16,-5 3 7 15,0 1-53-15,-2 0 5 16,-13 8-19-16,-12 2-12 16,-5 9-26-16,-1 15-8 15,6 3 6-15,12 1 10 0,14 2-16 16,1-1-5-1,18 1 38-15,14-6 10 0,9-7-3 16,14-12-23-16,7-5 3 16,8-20 1-16,1-11-61 15,-11-8-80-15,-11 0 53 16,-15 5 73-16,-18 3 40 16,-13 7 173-16,-3 7 7 15,-4 5-35-15,-4 7-40 16,0 5-29-16,-2 5-68 15,-2 26-8-15,-8 10-2 16,-1 8 2-16,-1 4 3 16,-1-5-1-16,1-12-2 15,10-11 3-15,3-14-3 16,6-11 2-16,1 0 14 0,2-19-10 16,0-16-6-1,0-12-80-15,14-4-1 0,-5-4 65 16,-6-1 16-16,-3 10 1 15,0 11 17-15,1 12 41 16,4 15-21-16,6 8-29 16,8 8-9-16,7 18-11 15,7 11 9-15,5 9-4 16,3 3 2-16,3 1 4 16,7-4 2-16,2-12 0 15,-2-14 1-15,-4-16 1 16,1-4 0-16,3-23 3 0,-1-14-7 15,-6-9-27-15,-8-8-18 16,-15-4 15-16,-12 0 8 16,-9-5-4-16,-14 2 10 15,-21 5 16-15,-4 4 25 16,3 11 77-16,7 10 7 16,13 11-33-16,8 11-36 15,8 9-40-15,0 5-6 16,0 28-46-16,0 25 52 15,14 16 0-15,5 10-2 16,7 1 4-16,6-11-4 16,2-9-6-16,2-16-22 15,-6-13-23-15,-3-13 2 0,-7-14-13 16,1-9-47-16,-4-21-126 16</inkml:trace>
  <inkml:trace contextRef="#ctx0" brushRef="#br0" timeOffset="72083.36">16836 4640 694 0,'0'0'81'0,"0"0"-73"16,0 0-8-16,0 0 0 16,0 0 0-16,122 23 2 15,-68-18 4-15,8-5 7 0,9 0-5 16,7 0-4-1,4-11-4-15,-5-11-91 0,-13-4-233 16</inkml:trace>
  <inkml:trace contextRef="#ctx0" brushRef="#br0" timeOffset="72242.29">17062 4833 762 0,'0'0'58'0,"0"0"-28"16,0 0-30-16,0 0-97 15,0 0-117-15</inkml:trace>
  <inkml:trace contextRef="#ctx0" brushRef="#br0" timeOffset="72759.43">16493 4720 325 0,'0'0'155'0,"0"0"11"15,0 0-54-15,0 0-49 16,0 0-33-16,0 0-11 15,0-63-19-15,0 63-7 16,-8 26-9-16,-13 21 11 16,-10 18 5-16,-8 15 0 15,-4 6-66-15,1-8-90 16,6-19-60-16</inkml:trace>
  <inkml:trace contextRef="#ctx0" brushRef="#br0" timeOffset="72923.55">16360 4925 552 0,'0'0'86'0,"0"0"-86"16,0 0-70-16,0 0-3 15,-9 78-27-15,9-45-166 16</inkml:trace>
  <inkml:trace contextRef="#ctx0" brushRef="#br0" timeOffset="107395.08">21854 2461 231 0,'0'0'232'0,"0"0"-151"0,0 0-43 16,0 0 4-1,0 0-23-15,0 0-3 0,0 0-1 16,0 0 25-16,0-59-2 15,0 54-14-15,0 0 8 16,0 2-3-16,0 0-14 16,-3 1 3-16,0 1-2 15,1 1-4-15,2 0-12 16,-1 0-2-16,-1 6-10 16,-5 18-11-16,-1 10 21 15,-5 7 2-15,2 1 0 16,-2-1 1-16,2 2 0 15,1 0 1-15,0-3-2 16,2-2 0-16,1-6 1 16,5-10-2-16,0-3 1 0,1-9-8 15,-1-5-55-15,2-5-47 16,0 0-83-16,3-10-161 16</inkml:trace>
  <inkml:trace contextRef="#ctx0" brushRef="#br0" timeOffset="107710.17">22144 2459 345 0,'0'0'292'0,"0"0"-136"16,0 0-87-16,0 0-21 15,0 0-18-15,0 0-7 16,0-48-16-16,0 48-6 16,0 0-1-16,0 0-3 15,0 15-8-15,0 14 11 16,0 14 0-16,0 3 1 16,-9 2 0-16,-4 1 0 15,1-1-1-15,-2-2-2 16,1-1-21-16,-4-5-24 15,0-5-69-15,-2-13-137 16</inkml:trace>
  <inkml:trace contextRef="#ctx0" brushRef="#br0" timeOffset="108159.62">21657 3229 616 0,'0'0'129'0,"0"0"-15"16,0 0-49-16,0 0-33 16,0 0-19-16,0 0-13 15,-7-30-2-15,7 30-4 16,0 13 1-16,-1 13 5 15,-8 8 1-15,-6 7 4 16,-4 4-5-16,1-2 1 16,-3 2 2-16,5-3-3 0,5-1-9 15,1-3-15-15,8-3-45 16,2-9-88-16,3-16-110 16</inkml:trace>
  <inkml:trace contextRef="#ctx0" brushRef="#br0" timeOffset="108457.78">22049 3200 455 0,'0'0'246'16,"0"0"-88"-16,0 0-82 15,0 0-32-15,0 0-32 16,0 0-12-16,-5-59-8 16,2 59 3-16,-4 18 5 15,-2 11 1-15,-2 9 0 16,-2 7 0-16,3 5 0 16,2 6-1-16,5 6 0 15,3-1-10-15,0 1-22 16,0-9-49-16,0-16-112 15,2-17-197-15</inkml:trace>
  <inkml:trace contextRef="#ctx0" brushRef="#br0" timeOffset="108917.81">21510 3935 432 0,'0'0'265'0,"0"0"-118"16,0 0-78-16,0 0-44 15,0 0-25-15,0 0-10 16,0 11 9-16,-3 16 1 16,-1 3 1-16,-2 2-1 0,-1 3 1 15,-1-5 1-15,0 0-2 16,4-2-3-16,-1-3-39 16,1-1-19-16,4-5-84 15,0-10-140-15</inkml:trace>
  <inkml:trace contextRef="#ctx0" brushRef="#br0" timeOffset="109242.12">21898 3923 555 0,'0'0'166'16,"0"0"-37"-16,0 0-49 16,0 0-23-16,0 0-32 15,0 0-25-15,0-20 0 16,0 20-7-16,0 14 4 16,0 8 3-16,-6 6 1 15,-4 6 1-15,-1 4-2 16,-1 5 0-16,-2 2-1 15,1 1-19-15,0-3 3 16,3-1-11-16,1-1-31 0,1-10-26 16,8-9-83-1,0-13-74-15</inkml:trace>
  <inkml:trace contextRef="#ctx0" brushRef="#br0" timeOffset="109383.06">21923 4293 432 0,'0'0'0'0,"0"0"-53"16,0 0-288-16</inkml:trace>
  <inkml:trace contextRef="#ctx0" brushRef="#br0" timeOffset="177861.22">21429 2442 13 0,'0'0'263'16,"0"0"-206"-16,0 0 55 15,0 0-56-15,0 0-16 16,0 0 4-16,0 0-14 16,-85-45-9-16,79 40 5 15,-1 5 12-15,3-3 15 16,1 3 8-16,3-2-27 0,0 2-28 15,0 0-4-15,0 0-2 16,-5 0-4-16,-6 5-9 16,-7 9-4-16,-9 10 14 15,-6 4 0-15,-1 0 0 16,1 1 0-16,7 0-4 16,7 0-3-16,12 0-2 15,7 0-17-15,0 0 19 16,22 0 5-16,8 0 5 15,4-3 0-15,2-1 1 16,-3 0 2-16,-3-3 1 16,-2 1-4-16,-6 4 0 15,-5-1-1-15,-6 6 1 16,-11 4-3-16,0 5-1 16,-30 8 4-16,-21 7 3 0,-25 4 1 15,-15 4-3-15,-3-6 0 16,16-5-1-16,23-13 0 15,26-8 0-15,23-3-2 16,6-5-2-16,8-1 1 16,16 0 2-16,6-1-2 15,5-3 3-15,4-1 0 16,0-1 4-16,-3 0 0 16,-6-1 1-16,-9 4-4 15,-7-4-1-15,-6 6-1 0,-8 3-5 16,0 6 6-1,-8 10 2-15,-14 11 0 0,1 7-2 16,6 9 0 0,6 5 0-16,9 4-2 0,0 1 1 15,3-1 1-15,15-7 1 16,5-9 5-16,3-10 0 16,1-12-5-16,0-9 5 15,-3-7 1-15,-8-9-3 16,-5-5 1-16,-5-1-4 15,-3-3-1-15,-3 2-1 16,0 0-19-16,-10 2-29 16,-16-3-11-16,-10-6-180 15</inkml:trace>
  <inkml:trace contextRef="#ctx0" brushRef="#br0" timeOffset="178924.11">22468 2448 498 0,'0'0'76'0,"0"0"-16"16,0 0-29-16,0 0-14 16,0 0-17-16,82-37 3 15,-60 37-4-15,1 8 1 16,-7 7-5-16,-1 7 4 15,-9 11-5-15,-6 9-3 0,-11 11 2 16,-25 9 2-16,-12 10 3 16,-9 3 2-16,0 1 1 15,5-4-1-15,12-8-2 16,15-2 2-16,12-4 2 16,13-1 1-16,0-2-5 15,6-1 2-15,15 0 0 16,6 7 0-16,3 3 2 15,3-4-2-15,-2-3 0 16,-7-9 0-16,-8-7-3 16,-9-7-10-16,-7-5-15 15,0-1 23-15,-13 2 5 16,-15 7 14-16,-8 4 6 16,-1 5-13-16,0 5-3 15,10 2-3-15,10-2-1 0,12 3 0 16,5-2 0-16,2-4 1 15,20-4-1-15,7-5 0 16,8-10 0-16,2-3 0 16,-1-6 0-16,-5-8-2 15,-7-1 2-15,-11-5 1 16,-7-2-1-16,-8 2-28 16,-8 3-11-16,-27 6 31 15,-13 7 8-15,-5 1-28 16,12-4 3-16,14-3 25 0,16-5 9 15,7-3-1-15,4-2-2 16,0 0 2-16,0-1-1 16,0 0 3-16,6-1 21 15,6-3-11-15,5-1 21 16,5 0-11-16,3-4 8 16,3-9-38-16,-4 1-6 15,-7 2-88-15,-9-3-138 16</inkml:trace>
  <inkml:trace contextRef="#ctx0" brushRef="#br0" timeOffset="180778.79">12862 5491 336 0,'0'0'155'0,"0"0"-93"16,0 0 29-16,0 0-33 15,0 0-18-15,0 0-1 16,0-21-1-16,-2 18-20 15,0 1-4-15,-1-1-5 0,1 2-1 16,0-1-8-16,1 2 0 16,-2 0-3-16,-1-3-9 15,-4 0-53-15,-1-2-1 16,-3-5-36-16,-5-3-91 16,-7-3-196-16</inkml:trace>
  <inkml:trace contextRef="#ctx0" brushRef="#br0" timeOffset="180958.87">12166 5438 93 0,'0'0'296'15,"-133"0"-174"-15,77 0-17 16,15 0-29-16,9 0-26 0,15 1-29 16,7 4-21-16,2 4-3 15,-3 8-3-15,-1 7-9 16,-5 10-23-16,-2 5-43 15,-3-2-60-15,-5 0-221 16</inkml:trace>
  <inkml:trace contextRef="#ctx0" brushRef="#br0" timeOffset="181169.94">11281 6089 406 0,'0'0'77'0,"-88"35"12"0,61-17-27 15,9 2-41 1,4 6-19-16,4 2 0 0,0 5-1 16,3 6-1-16,1-1-1 15,-1 0-38-15,2 0-25 16,0-1-24-16,-1 0-61 16,1 2-19-16,3 2 17 15</inkml:trace>
  <inkml:trace contextRef="#ctx0" brushRef="#br0" timeOffset="181486.68">11056 6738 13 0,'0'0'47'0,"-24"120"-35"16,2-45 22-16,-8 7 140 16,0 3-147-16,3-8-19 0,9-13 3 15,9-6 8 1,9-8-8-16,0-4 2 16,11-2-4-16,8-2 1 0,5-1-4 15,-2-1-6 1,-1 2-16-16,-4 3-20 0,-3 6 28 15,-2 4 8-15,-2 1 40 16,-2 0-20-16,-2-4-12 16,-4-4-8-16,-1 0 28 15,-1 0 66-15,0-4-39 16,0-3-18-16,0-4 9 16,0-1-23-16,6 6-12 15,7 9 9-15,4 3-11 0,5 0-4 16,7 2-5-1,1-6-1-15,2-3-22 0,0-2-34 16,-1-4-86-16,-3-6 6 16,-4-7-152-16</inkml:trace>
  <inkml:trace contextRef="#ctx0" brushRef="#br0" timeOffset="181624.83">11377 8891 216 0,'0'0'143'0,"0"0"-62"16,0 0-12-16,88 82 4 15,-44-57-55-15,10-2 2 16,17-5 4-16,14-4-4 16,13-4-14-16,9-1-6 15,-1-3-4-15,-8-5-248 0</inkml:trace>
  <inkml:trace contextRef="#ctx0" brushRef="#br0" timeOffset="181788.91">12686 9132 487 0,'0'0'20'16,"0"0"34"-16,0 0 0 15,120-11 13-15,-67 0-48 16,4 0-13-16,-2 2-3 16,-1 1-3-16,-16 2-26 15,-14-2-188-15</inkml:trace>
  <inkml:trace contextRef="#ctx0" brushRef="#br0" timeOffset="182412.98">13395 5738 403 0,'0'0'3'0,"0"0"-1"16,0 0-2-16,92 53 2 0,-67-25-2 16,-2 3 0-1,-1 3 5-15,4 7-4 16,5 9 9-16,3 11-7 16,5 13-3-16,1 4-58 0,-7 3-201 15</inkml:trace>
  <inkml:trace contextRef="#ctx0" brushRef="#br0" timeOffset="182560.43">13830 6925 217 0,'0'0'108'0,"0"123"-5"15,0-59-50-15,15 2-9 16,4 8-30-16,1 2-12 16,-5 2 2-16,-5-6-4 15,-10-1 0-15,0-4-21 16,-7 0-106-16,-8-1-78 0</inkml:trace>
  <inkml:trace contextRef="#ctx0" brushRef="#br0" timeOffset="182733.12">13791 8231 48 0,'0'0'12'0,"-25"124"45"16,14-69 95-16,-2-8-81 16,1-7 2-16,-1-4-14 15,-2-1 7-15,-6 4-50 16,-4 5-11-16,-6 3-3 15,-7-1-2-15,-5 1-27 16,-8 0-46-16,-2-2 7 16,-5-3 41-16,-2-6-239 15</inkml:trace>
  <inkml:trace contextRef="#ctx0" brushRef="#br0" timeOffset="182824.25">12969 9322 163 0,'0'0'138'0,"0"0"-138"0,0 0 0 15,0 0 0-15</inkml:trace>
  <inkml:trace contextRef="#ctx0" brushRef="#br0" timeOffset="183453.05">12549 7553 556 0,'0'0'64'0,"0"0"-5"16,0 0-56-16,-84 71 0 16,38-6 12-16,-8 14 6 15,-4 6-4-15,-3 4-1 16,3 0-9-16,6-8-5 16,11-6-1-16,15-12-1 15,10-16 0-15,9-12-1 16,7-11-18-16,0-14-66 15,11-10-67-15,8-21-164 16</inkml:trace>
  <inkml:trace contextRef="#ctx0" brushRef="#br0" timeOffset="183984.79">12488 8022 483 0,'0'0'151'16,"0"0"-146"-16,0 0-5 15,-29 114 11-15,16-68-6 0,4-4-3 16,1-6 0-16,6-5-1 16,0-4-1-16,2-4 2 15,0-6-1-15,14-7 0 16,15-10 0-16,10-2-1 16,6-22 0-16,-3-5-38 15,-8-5 0-15,-12 2 38 16,-8 4 1-16,-11 3 9 15,-3 7 64-15,0 3-2 16,-2 8 19-16,-5 4-59 16,1 3-15-16,3 0-15 15,0 9-2-15,1 17-13 0,-2 12 13 16,4 10 0-16,0 8 0 16,0 6 0-16,9 7 5 15,7 0-5-15,-2-3 1 16,-4-4 0-16,-1-11 0 15,-7-5-1-15,-2-10-5 16,0-17-147-16,0-19-326 16</inkml:trace>
  <inkml:trace contextRef="#ctx0" brushRef="#br0" timeOffset="185966.19">19065 8804 603 0,'0'0'89'15,"0"0"-29"-15,0 0-37 0,0 0-19 16,0 0-4-1,-65 71 15-15,49-24 10 16,-2 5-7-16,6 10 0 0,3 3-5 16,9 10-8-16,0 3-4 15,0-6 6-15,0-9-7 16,10-13 1-16,9-15-1 16,7-15-17-16,14-19-30 15,14-4-17-15,19-34-34 16,5-19-97-16,-4-10-10 15,-17-3 205-15,-21 3 95 16,-23 6 68-16,-13 11 37 16,0 13-67-16,-21 11-64 15,-12 12-48-15,-3 12-21 0,1 1-5 16,7 14 5-16,11 14-2 16,11 3-3-16,6 8 5 15,4 0-4-15,16 0-1 16,5-6 5-16,1-10-7 15,2-14-5-15,3-9 4 16,7-6 7-16,2-29 1 16,-4-5 4-16,-7-1-2 15,-13 7 1-15,-13 10 6 16,-3 10 7-16,0 4-6 16,-13 10-9-16,-1 0-1 15,5 0-7-15,6 17 3 16,3 3-3-16,0 7 2 0,21 4 4 15,11-5-1 1,6-4 2-16,5-6-1 0,4-16 1 16,4 0-1-16,3-28-2 15,0-11 0-15,-10 5 0 16,-14 4 1-16,-16 12 2 16,-11 6 3-16,-3 9 1 15,0 3-4-15,0 0 0 16,0 5-7-16,0 19-14 15,0 10 18-15,-6 14 2 16,1 5 1-16,1-1 0 16,4-4 1-16,0-16-1 15,0-10 1-15,0-11 0 16,0-6-1-16,0-5-1 0,0 0-5 16,1-24 2-16,10-10-112 15,3-8 51-15,0-9 21 16,1-6 44-16,3-5-1 15,1-2 2-15,1 6 50 16,-1 5 51-16,-1 10-37 16,-8 14-18-16,-2 13-19 15,-3 12-11-15,-4 4-17 16,5 9-17-16,-5 20-12 16,1 16 21-16,-2 15 8 15,-2 12 0-15,-11 7 2 16,1 2 0-16,6-3-2 15,3-15-13-15,3-16-76 16,0-24-98-16,0-22-226 16</inkml:trace>
  <inkml:trace contextRef="#ctx0" brushRef="#br0" timeOffset="186115.96">20083 9031 492 0,'0'0'6'16,"82"0"8"-16,-27 0-7 16,5 0-7-16,7 0-89 15,-1-14-212-15</inkml:trace>
  <inkml:trace contextRef="#ctx0" brushRef="#br0" timeOffset="186614.98">20800 8771 559 0,'0'0'107'16,"0"0"-70"-16,0 0-37 15,-52 72-4-15,35-18 4 16,4 10 3-16,4 3 6 16,8 2 5-16,1-6 0 15,1-5 1-15,13-13-6 16,-2-12-1-16,-3-5-6 15,-5-11 2-15,-2-5-2 16,-2-5 2-16,0-6-1 0,0-1 6 16,0 0 13-16,-19-14-22 15,0-9 0-15,2-8-28 16,12-10 27-16,5-3-1 16,24-4-22-16,22-2-31 15,15 2 19-15,9 3 11 16,4 1 25-16,-4 3 4 15,-9 3 3-15,-14 4 1 16,-15 9 11-16,-16 8 26 16,-11 7 44-16,-5 6-29 0,0 2 5 15,0 2-42 1,0 0-23-16,0 14-3 0,-14 18-9 16,-2 18 12-16,-2 11 0 15,3 6 0-15,9 6-1 16,5 2 0-16,1-8-11 15,0-11-44-15,7-17 6 16,8-19-40-16,0-20 4 16,0-5-107-16</inkml:trace>
  <inkml:trace contextRef="#ctx0" brushRef="#br0" timeOffset="187447.97">20978 9097 483 0,'0'0'10'16,"0"0"-5"-16,0 0 21 16,84 0 19-16,-43 0 8 15,4 0-12-15,1-1-1 16,-1-6-5-16,-1 3-25 16,0-2-5-16,5-1-4 15,-1 0-1-15,1-2 2 16,-2-2-4-16,-6-3-20 15,-5-6-6-15,-8-1 2 16,-10-3 25-16,-8 2 1 16,-10 1 34-16,0 1 11 15,-16 6-16-15,-9 3 6 0,-5 8-30 16,-1 3-5-16,0 9 1 16,1 15-2-16,1 7-3 15,10 6-1-15,6 6 2 16,11 3-2-16,2 7 3 15,19 3-4-15,17-5 6 16,10-10 0-16,7-21 1 16,6-18 3-16,7-7 2 15,2-29 8-15,-2-17-12 16,-6-7-2-16,-15 3-1 16,-20 4 1-16,-19 11 13 15,-6 10-4-15,-6 3-9 16,-11 10-14-16,4 7 14 0,5 6 9 15,5 4-9-15,2 0 0 16,-2 13-7-16,0 20 2 16,0 17 3-16,-1 17 0 15,4 11 2-15,0 7 0 16,0 7 1-16,0-2 0 16,0-1 0-16,-2-7 6 15,-7-11-6-15,-1-17 3 16,-1-21-1-16,7-16 2 15,1-17-4-15,3-3 20 16,3-30 37-16,18-20-58 16,2-14-8-16,-1-11 7 0,-8-6-4 15,-8-2-1 1,-6 1-8-16,0 2 10 0,0 8 3 16,6 15-38-16,9 14-40 15,0 17 8-15,4 15 53 16,-3 11 18-16,-2 3 3 15,0 17-3-15,-4 16 7 16,-4 15 6-16,-6 10 1 16,0 4 1-16,-18-3-1 15,-3-7-3-15,-3-12-5 16,-2-9-1-16,-6-9-1 16,-8-2 4-16,-15-3 2 15,-11-4 0-15,-10-3-10 16,1-8-31-16,13-2-97 15,25 0-95-15</inkml:trace>
  <inkml:trace contextRef="#ctx0" brushRef="#br0" timeOffset="187850.02">19630 9733 596 0,'0'0'114'0,"0"0"-61"16,0 0-35-16,108-9-18 16,-9 0 0-16,32-7 10 15,30-4 2-15,25-8 13 16,25-2-7-16,7-1-18 16,-2 2 0-16,-6 3-2 15,-13 3-9-15,-15 2 6 16,-16 2-6-16,-19 4-4 0,-33 3 5 15,-22 5-40-15,-29 2 33 16,-27 3-36-16,-18-1-184 16</inkml:trace>
  <inkml:trace contextRef="#ctx0" brushRef="#br0" timeOffset="188015.26">22469 9414 947 0,'0'0'2'0,"0"0"-2"15,0 0-60 1,0 0-167-16,0 0-118 0</inkml:trace>
  <inkml:trace contextRef="#ctx0" brushRef="#br0" timeOffset="189478.73">20331 10176 455 0,'0'0'124'16,"0"0"-14"-16,0 0-110 15,0 0-7-15,-8 77 7 16,-14-19 19-16,-6 14 9 16,-6 2-13-16,2-2-6 15,3-5-1-15,7-15-4 16,12-16-1-16,7-19-2 16,3-8 1-16,0-9 3 15,4-21 22-15,21-25-27 16,8-21-61-16,3-11-2 15,-6-6 2-15,-6-2 8 0,-4 6 35 16,-3 10 18-16,1 17 6 16,1 18 13-16,-2 17 2 15,0 15 1-15,-1 3-12 16,0 21-10-16,-3 21 0 16,-2 19 2-16,-7 7 13 15,-4 4-7-15,0-4-1 16,0-10 0-16,0-10-5 15,-7-10 4-15,-1-7-6 16,2-11-12-16,0-14-53 16,-1-6-107-16</inkml:trace>
  <inkml:trace contextRef="#ctx0" brushRef="#br0" timeOffset="189945">20293 10400 581 0,'0'0'125'0,"0"0"-101"15,0 0-13-15,120-47 27 16,-68 33-3-16,6-1-16 16,-1-4-4-16,4 4-7 15,-11 2-4-15,-11 6-3 16,-12 5-2-16,-12 2 1 16,-9 0-20-16,-6 4-55 15,0 14 41-15,0 6 22 0,-6 1 12 16,1 3 2-1,-1 3-1-15,6-1-1 0,0-1 1 16,0 1-1-16,19-6-8 16,7-9-6-16,10-10-2 15,9-5 8-15,0-20 8 16,1-13 2-16,-7-5 0 16,-10-5 1-16,-6-2 3 15,-10-2 15-15,-7 3 59 16,-6 10-14-16,0 12-14 15,0 10-12-15,0 12-18 16,0 0-22-16,0 12-23 16,-1 18-5-16,-5 15 27 15,1 5 1-15,5 6 0 0,0 0-1 16,5 2 0-16,11 0-8 16,2-5-26-16,-2-7-19 15,-2-14-63-15,-2-20-29 16,0-12-284-16</inkml:trace>
  <inkml:trace contextRef="#ctx0" brushRef="#br0" timeOffset="190091.04">21042 10522 722 0,'0'0'0'16,"0"0"-13"-16,0 0 13 15,0 0 0-15,101 41 2 16,-52-28-2-16,6-7 4 0,10-6-12 15,4 0-27 1,2-3-138-16,-5-18-195 0</inkml:trace>
  <inkml:trace contextRef="#ctx0" brushRef="#br0" timeOffset="190345.92">21892 10233 197 0,'0'0'684'16,"0"0"-632"-16,0 0-52 15,0 0-22-15,0 0 22 16,0 113 0-16,-1-56-1 0,-7-1 1 16,4 2 1-16,1-2-1 15,3-5 0-15,0-11-3 16,0-14-35-16,0-12-5 15,0-8-31-15,0-6-59 16,0-4 4-16,9-28-76 16</inkml:trace>
  <inkml:trace contextRef="#ctx0" brushRef="#br0" timeOffset="190544.01">21783 10201 747 0,'0'0'37'0,"0"0"14"0,93-88-50 16,-43 68-1-16,6 3 0 16,3 1 2-16,-4 1-2 15,1 4 2-15,-4 5-5 16,-9 4-29-16,-7 2-63 16,-16 5-42-16,-19 9-79 15</inkml:trace>
  <inkml:trace contextRef="#ctx0" brushRef="#br0" timeOffset="190730.24">21785 10522 620 0,'0'0'42'0,"0"0"-30"0,0 0 4 15,0 0-2-15,0 0 12 16,0 0 2-16,85 0 0 15,-40-5-20-15,11-10-8 16,9-4-23-16,0-4-77 16,-7-2-118-16</inkml:trace>
  <inkml:trace contextRef="#ctx0" brushRef="#br0" timeOffset="191010.3">22559 9945 687 0,'0'0'140'16,"0"0"-69"-16,0 0-71 16,0 0-15-16,0 0 0 15,-18 72 15-15,0-14 0 16,3 21-2-16,1 18 1 15,1 7 1-15,4 8 0 16,-2-7 0-16,2-10 0 16,-2-11-17-16,-2-8-62 15,-1-18-39-15,3-23-123 16</inkml:trace>
  <inkml:trace contextRef="#ctx0" brushRef="#br0" timeOffset="191155.85">22423 10833 829 0,'0'0'146'16,"0"0"-97"-16,0 0-33 15,0 0-16-15,0 0-46 16,0 0-83-16,-5-1 77 16,-2 18-62-16,-3-6-106 15</inkml:trace>
  <inkml:trace contextRef="#ctx0" brushRef="#br0" timeOffset="199851.96">22784 10285 486 0,'0'0'83'16,"0"0"25"-16,0 0-66 15,0 0-1-15,0 0-8 16,0 0 10-16,0 0-33 16,42-67-10-16,-33 67-1 15,3 1 0-15,3 15-5 16,0 7-2-16,-2 11-4 15,-6 5-19-15,-7 6 1 16,0-2-6-16,0-6 19 16,-11-3 10-16,-1-5 4 15,1-6 2-15,-3-6 0 0,5-4-1 16,5-7 2-16,1-4 3 16,3 0-3-16,0-2 1 15,0 0-1-15,15 0 6 16,21-12 12-16,15-10-7 15,12-9-9-15,4-6-2 16,-2-3-4-16,-3 0 1 16,-15 3 3-16,-15 4 3 15,-10 8 19-15,-15 7 26 16,-6 5 10-16,-1 7-10 16,0 3-43-16,0 3-5 0,-5 0-11 15,-8 12 0 1,-1 15 5-16,-2 5 5 0,4 6 1 15,4-4 0-15,6-6 0 16,2-8-2-16,4-7 2 16,9-9 0-16,6-4 4 15,1 0 6-15,4-13 7 16,3-10 1-16,-2-6-9 16,-3-2-9-16,-10 1-11 15,-8 1-23-15,-4 3-8 16,0 2-9-16,0 4 35 15,-2 4 16-15,2 3 36 0,0 6 3 16,0 2-2 0,0 5-37-16,4 0 0 0,11 5-5 15,0 7 3-15,3 7-3 16,0 3 4-16,-3 4-4 16,3 1 4-16,2 2 0 15,4 1 1-15,2-4 2 16,4-2-2-16,-4-7-9 15,3-5-33-15,-3-11-9 16,-4-1 11-16,-5-7 40 16,-8-15 23-16,-4-6 15 15,-5-5 15-15,0-1 2 16,-1 2 1-16,-15 5-6 16,0 9-39-16,-4 5-11 15,0 9-5-15,-3 4-7 0,0 0-21 16,2 9-11-16,0 11-2 15,4 2 4-15,5 4-48 16,11-6-19-16,1-9-164 16</inkml:trace>
  <inkml:trace contextRef="#ctx0" brushRef="#br0" timeOffset="200006.08">23727 10281 68 0,'0'0'642'15,"0"0"-490"-15,0 0-51 16,0 0-36-16,0 0-51 0,0 0-14 16,-28-20-70-16,28 46-47 15,-2 1 37-15,-2-6-170 16</inkml:trace>
  <inkml:trace contextRef="#ctx0" brushRef="#br0" timeOffset="207633.96">11493 9716 670 0,'0'0'108'0,"0"0"-29"15,0 0-34-15,0 0-26 16,0 0-12-16,0 0 0 15,0 0-5-15,-55-15-2 16,41 20 0-16,-7 15-10 16,-7 14-36-16,-3 12-32 15,-2 6-70-15,0-4-58 16,3-9-183-16</inkml:trace>
  <inkml:trace contextRef="#ctx0" brushRef="#br0" timeOffset="207788.73">11011 10430 315 0,'0'0'67'16,"0"0"60"-16,0 0-71 15,-42 98-39-15,39-64 2 16,3 4-11-16,0 5-7 16,0 1-1-16,0 1-57 15,-8-8-159-15</inkml:trace>
  <inkml:trace contextRef="#ctx0" brushRef="#br0" timeOffset="207939.74">10712 11250 487 0,'0'0'212'16,"0"0"-209"-16,0 0-3 15,0 0-14-15,52 88-98 16,-12-47-70-16,9 2 160 15</inkml:trace>
  <inkml:trace contextRef="#ctx0" brushRef="#br0" timeOffset="208127.29">10975 12207 542 0,'0'0'148'0,"0"0"-53"16,0 0-94-16,0 0-1 15,0 0 1-15,28 81-1 16,1-47 0-16,4 5 0 16,4 2-27-16,2-2-16 15,3-5-80-15,1-11-296 16</inkml:trace>
  <inkml:trace contextRef="#ctx0" brushRef="#br0" timeOffset="208426.89">11582 12593 690 0,'0'0'174'0,"0"0"-118"0,0 0-56 16,0 0-12-16,0 0 7 15,100 5-23-15,-38-2 16 16,9-1-27-16,-1-2-25 16,-4 0 0-16,-6 1 34 15,-8 2 7-15,-12-1 19 16,-6 2 4-16,-8 4 0 15,-9-2 3-15,-5 1-2 16,-1 1-1-16,1-4 1 16,-2-1 0-16,2-1 4 15,-1-2 4-15,-1 0 9 16,3 0 21-16,1-12-5 16,5-1-11-16,3-1-15 15,4 0-8-15,-1-3-31 16,-7-4-165-16</inkml:trace>
  <inkml:trace contextRef="#ctx0" brushRef="#br0" timeOffset="209117.24">12381 9729 511 0,'0'0'43'0,"0"0"-43"16,0 0 0-16,0 0 23 15,0 0 23-15,0 0-27 16,41 3-15-16,-2-9-4 16,14 3-1-16,15 1-49 15,3-4-190-15</inkml:trace>
  <inkml:trace contextRef="#ctx0" brushRef="#br0" timeOffset="209288.9">13184 9755 646 0,'0'0'196'16,"0"0"-191"-16,0 0 4 15,0 0-9-15,0 0-16 16,0 0-36-16,93 55 22 16,-38-30-63-16,8-8-85 15,1-5-165-15</inkml:trace>
  <inkml:trace contextRef="#ctx0" brushRef="#br0" timeOffset="209463.08">13700 10082 390 0,'0'0'62'0,"0"0"-38"16,0 0 32-16,0 0-7 16,4 77-6-16,4-38-35 15,7 12 3-15,2 11-6 16,3 8-3-16,3 2-2 15,-4 0-54-15,-1-4-40 16,-4-6-112-16</inkml:trace>
  <inkml:trace contextRef="#ctx0" brushRef="#br0" timeOffset="209627.06">13834 11210 137 0,'-14'73'118'15,"-2"0"30"-15,8 2-31 0,3 0-52 16,5-2-34-16,0-1-19 15,0-7-4-15,5-3-1 16,2-6-1-16,0-1-2 16,0-1-4-16,-4-1-16 15,-3-5-108-15,0-4-95 16</inkml:trace>
  <inkml:trace contextRef="#ctx0" brushRef="#br0" timeOffset="209777.87">13593 12535 545 0,'0'0'243'0,"0"0"-133"0,0 0-28 16,0 0-55-16,-86 13-27 15,64 6-22-15,-1 7-32 16,-6 1-16-16,-3 2-102 16,-4-5-85-16</inkml:trace>
  <inkml:trace contextRef="#ctx0" brushRef="#br0" timeOffset="209928.91">12859 12922 656 0,'0'0'32'0,"0"0"-9"16,-85 34-18-16,62-14-5 15,-3 4-45-15,-4 0-91 16,-5-5-65-16</inkml:trace>
  <inkml:trace contextRef="#ctx0" brushRef="#br0" timeOffset="210091.87">12318 13110 608 0,'0'0'157'16,"0"0"-69"-16,-80-29-30 15,67 26-32-15,9 3-24 16,1 0-2-16,3 0-45 15,0 0-48-15,10 4-31 0,5-2-38 16</inkml:trace>
  <inkml:trace contextRef="#ctx0" brushRef="#br0" timeOffset="211357.76">20153 11192 727 0,'0'0'121'0,"0"0"-41"0,0 0-73 16,0 0-7-16,0 0-3 16,-49 106 3-16,31-43 1 15,1 1-1-15,3-6 2 16,2-12-1-16,3-20 1 16,7-13-2-16,2-12 0 15,0-1 0-15,0-14 9 16,15-24-7-16,12-16-2 15,7-13-17-15,1-1-10 16,-7 9-4-16,-6 13 9 0,-6 10-3 16,-1 9 24-1,-4 10 0-15,-3 9 2 0,-1 8 0 16,0 0-1-16,-1 18-7 16,5 14 1-16,-2 9 1 15,-3 13 4-15,-5 13 1 16,-1 8 0-16,0-4 1 15,0-10-1-15,0-19-88 16,0-17-80-16,0-20-123 16</inkml:trace>
  <inkml:trace contextRef="#ctx0" brushRef="#br0" timeOffset="211839.34">20125 11453 521 0,'0'0'103'0,"0"0"11"15,0 0-76-15,0 0-31 16,0 0 5-16,98-48 11 16,-48 29 2-16,3-3 5 15,1 2-15-15,5 0-10 16,-4 3-5-16,-5 3-1 16,-10 3-10-16,-16 1-23 15,-12 7-11-15,-11 0-16 16,-1 3 9-16,0 0 52 15,-11 0 0-15,2 6 4 0,-2 11 4 16,5 2-3 0,2 10 1-16,4 6 6 0,0 3-5 15,4 0-2-15,19-3-1 16,5-11-4-16,3-5 8 16,2-11-8-16,-2-8-7 15,-1 0-19-15,-1-23 19 16,-3-10-16-16,-5-6-16 15,-9 0 39-15,-10-2 13 16,-2 4 24-16,-3 7 21 16,-9 6 24-16,4 11-27 15,1 8 18-15,7 5-70 16,0 5-3-16,0 20-29 16,0 13 27-16,9 8 2 15,9 5-1-15,5 1-1 0,6-5 2 16,-2-3-6-16,-5-7-30 15,-4-9-43-15,-3-16-45 16,-6-12-81-16</inkml:trace>
  <inkml:trace contextRef="#ctx0" brushRef="#br0" timeOffset="211997.57">20965 11388 7 0,'0'0'668'0,"0"0"-539"16,0 0-129-16,0 0-4 15,0 0 4-15,0 0 0 16,70 20 0-16,-39-10 3 16,4-3-3-16,1-5-22 0,0-2-81 15,-3-2-108-15</inkml:trace>
  <inkml:trace contextRef="#ctx0" brushRef="#br0" timeOffset="212455.9">21848 11093 320 0,'0'0'561'16,"0"0"-467"-16,0 0-52 0,0 0-42 15,0 0-3-15,0 0-5 16,-72 39 7-16,39 14-1 16,5 5 1-16,8 7 0 15,5 6-4-15,7-3-9 16,5-9-2-16,3-18-3 16,4-17-10-16,20-20-19 15,10-7 33-15,11-30 14 16,1-16 2-16,-3-2 3 15,-14 4-1-15,-17 6 36 0,-12 8 13 16,0 9-9 0,0 9-10-16,-3 5-25 0,-2 10-8 15,1 0-12-15,1 24-16 16,1 13 25-16,2 11 1 16,5 4-1-16,13-2 0 15,-1 0-2-15,-1-5-8 16,-5-7-29-16,-3-11-54 15,-2-20-159-15</inkml:trace>
  <inkml:trace contextRef="#ctx0" brushRef="#br0" timeOffset="-211796.49">12384 11727 336 0,'0'0'94'0,"0"0"-26"16,0 0 56-16,0 0-77 15,0 0-10-15,0 0-13 16,0 0 6-16,-3-31 4 16,0 31-17-16,-1 0-17 15,-8 16-5-15,-13 19 5 16,-13 20 0-16,-13 15 2 15,-6 13-4-15,-6 4 4 0,-7 1 0 16,-3-4 4 0,5-7-5-16,8-13 0 0,18-16 2 15,14-13-3-15,13-13 1 16,9-10 1-16,4-4-4 16,2-7 0-16,0-1-45 15,11-1-22-15,17-19 14 16,8-10-141-16,4-5-166 15</inkml:trace>
  <inkml:trace contextRef="#ctx0" brushRef="#br0" timeOffset="-211412.94">12668 11785 520 0,'0'0'83'16,"0"0"53"-16,0 0-49 15,0 0-19-15,0 0-32 16,0 0 4-16,-33-45-16 15,33 45-24-15,0 3-8 16,0 25-7-16,0 12 14 0,0 16-2 16,0 10 3-1,-7 4 1-15,-5-5-1 0,1-3 0 16,-2-8 1-16,4-10-1 16,0-5 0-16,1-6-7 15,1-7-15-15,3-10-16 16,1-8-17-16,3-8-38 15,0-11 23-15</inkml:trace>
  <inkml:trace contextRef="#ctx0" brushRef="#br0" timeOffset="-210921.8">13182 12035 445 0,'0'0'257'0,"0"0"-116"16,0 0-55-16,0 0-64 16,0 0-22-16,0 0-3 15,-77 59 0-15,38-10 3 16,1 4 2-16,1-2-2 0,8-5-1 16,7-6-4-16,3-7-24 15,9-8-4-15,3-10 4 16,3-9-53-16,4-6-127 15,0-23-54-15</inkml:trace>
  <inkml:trace contextRef="#ctx0" brushRef="#br0" timeOffset="-210713.75">12820 12102 609 0,'0'0'215'0,"0"0"-101"16,0 0-114-16,0 0-2 0,0 0-5 15,0 0 7 1,80 68 0-16,-31-37 0 0,-2-4 1 16,0-4-1-16,-4-5 0 15,-4-4-10-15,-4 0-12 16,-5 2-26-16,-10 1-79 16,-16-5-101-16</inkml:trace>
  <inkml:trace contextRef="#ctx0" brushRef="#br0" timeOffset="-210546.98">13222 12414 804 0,'0'0'85'16,"0"0"-28"-16,0 0-28 15,0 0-29-15,0 0-3 16,0 0-64-16,29-34-119 15,-29 32-178-15</inkml:trace>
  <inkml:trace contextRef="#ctx0" brushRef="#br0" timeOffset="-207697.65">22532 11223 351 0,'0'0'108'0,"0"0"16"16,0 0-33-16,0 0-31 15,0 0-25-15,0 0-19 16,-3-8-6-16,1 8-10 0,1 17-9 15,-2 19 1 1,0 23 6-16,-6 19 1 0,-1 11-1 16,-7 7 2-16,-1-5 0 15,-1-7 3-15,0-10-3 16,7-15-9-16,3-15-36 16,2-13 3-16,7-13-18 15,0-16-40-15,0-4-192 16</inkml:trace>
  <inkml:trace contextRef="#ctx0" brushRef="#br0" timeOffset="-202504.94">22977 11364 577 0,'0'0'80'16,"0"0"-23"-16,0 0-47 15,0 0 6-15,0 0-8 16,0 0 0-16,0 0-6 16,0-46 33-16,0 42 14 15,0 1-31-15,0 2 5 16,0-1-7-16,0 1-12 16,0-3-4-16,17-5-4 15,9-3-4-15,5-1 1 16,2 1 7-16,-6 5 0 15,1 6-1-15,-8 1-11 16,-4 0-28-16,-10 13-19 16,-6 11 9-16,-3 5 10 0,-22 7 16 15,-10 2 9 1,-2 0-1-16,3-4 11 0,2-5 1 16,13-8 4-16,7-2 0 15,10-6-2-15,2-5 1 16,2 1 1-16,12-1 0 15,2 0 6-15,0 0 0 16,-2-2 3-16,-4 0 0 16,-2-1-3-16,-4 3-1 15,-2 1-5-15,-2 1-3 16,0-1 3-16,-2 4 7 16,-13-1-1-16,-3 2 3 0,-1 0 0 15,-2 0-6 1,3-6-3-16,3-1 0 0,-1-4-12 15,7-3-4-15,3 0-2 16,6 0-48-16,0-1 19 16,11-12-368-16</inkml:trace>
  <inkml:trace contextRef="#ctx0" brushRef="#br0" timeOffset="-202171.95">23309 11510 172 0,'0'0'501'0,"0"0"-339"16,0 0-118-1,0 0-44-15,0 0-15 0,0 0 13 16,0 74 0-16,0-36 1 16,0-3-7-16,0-7-35 15,2-11-26-15,16-14 8 16,10-3 29-16,3-9 29 15,1-16-1-15,-4-4-10 16,-13-3 14-16,-8 1 40 16,-7-1 62-16,-7 2-27 15,-21 3-28-15,-10 4-30 16,-1 3-5-16,10 7-6 16,11 7 11-16,8 6-17 15,10 16-29-15,0 18-89 0,4 2-19 16,20-10-232-1</inkml:trace>
  <inkml:trace contextRef="#ctx0" brushRef="#br0" timeOffset="-202051.07">23614 11560 687 0,'0'0'109'16,"0"0"-109"-16,0 0-166 15,0 0-57-15</inkml:trace>
  <inkml:trace contextRef="#ctx0" brushRef="#br0" timeOffset="-194296.63">8643 15797 266 0,'0'0'234'16,"0"0"-112"-16,0 0 0 15,0 0-54-15,0 0-28 16,0 0-18-16,0 0 1 15,-36-43-8-15,33 43-8 16,-2 0-7-16,-5 4-6 16,-2 20 6-16,-10 15 0 15,-5 20 0-15,-6 17 2 16,1 16-2-16,1 5 3 16,1 2-1-16,8-7-2 0,5-7-21 15,7-15-36 1,10-16-46-16,0-18-33 0,0-22-48 15</inkml:trace>
  <inkml:trace contextRef="#ctx0" brushRef="#br0" timeOffset="-193563.36">8818 16094 532 0,'0'0'107'0,"0"0"16"0,-92-29-63 16,83 26-18-16,6 2-22 16,3-1 9-16,0-1-15 15,0-4-5-15,1-6-9 16,16-7 0-16,8-1 0 16,3-1 3-16,2 5-3 15,2 8 0-15,-4 4 0 16,-3 5 0-16,-3 0-1 15,-5 7-6-15,-6 17-3 16,-8 13-5-16,-3 12 3 16,-11 8 2-16,-20 1 4 15,-2-2-16-15,2-7 9 16,2-9 4-16,12-7 4 0,6-10 4 16,5-10-6-16,5-2 5 15,1-8-6-15,0-3 5 16,0 0-1-16,0 0-3 15,9 0 7-15,8 0 4 16,5-8-2-16,4-3 0 16,4-3 1-16,3-6-3 15,0-2 1-15,-2-3-4 16,-1 2 3-16,-3 1-23 16,-3 5-35-16,-4 4-57 15,-4 4-32-15,-8 4-173 16</inkml:trace>
  <inkml:trace contextRef="#ctx0" brushRef="#br0" timeOffset="-193291.67">9364 16079 719 0,'0'0'158'16,"0"0"-79"-16,0 0-58 15,0 0-21-15,0 0-5 0,0 0 2 16,-68 93 3-16,45-45 0 16,1 1 0-16,2 1 0 15,3-3-12-15,1-8-16 16,6-11-20-16,4-9-15 15,6-15-82-15,0-4-95 16</inkml:trace>
  <inkml:trace contextRef="#ctx0" brushRef="#br0" timeOffset="-193080.28">9193 16121 670 0,'0'0'173'0,"0"0"-89"0,0 0-18 16,0 0-66-1,0 0-8-15,0 0-5 0,21 19 13 16,6 6-1-16,5 1 1 16,1 1 0-16,-3-4 2 15,-2-1-2-15,-1-4-5 16,-2-4-9-16,-4 1-5 16,-1-1-51-16,-13-3-89 15,-7-2-159-15</inkml:trace>
  <inkml:trace contextRef="#ctx0" brushRef="#br0" timeOffset="-192915.78">9433 16345 625 0,'0'0'214'0,"0"0"-117"0,0 0-55 16,0 0-19-16,0 0-20 15,0 0-3-15,0-6-2 16,0 6-8-16,0 0-34 15,0 0-96-15,0 0-235 16</inkml:trace>
  <inkml:trace contextRef="#ctx0" brushRef="#br0" timeOffset="-191498.87">20038 12107 646 0,'0'0'171'16,"0"0"-146"-16,0 0-25 16,0 0-5-16,-29 111 4 15,9-53 1-15,-5 5 1 16,-1-2 0-16,1-6-1 16,7-10 4-16,5-13-3 15,7-13-1-15,3-10 0 0,3-9 1 16,0 0 0-16,0-18 8 15,9-20-9-15,13-16-81 16,2-7-5-16,0 1 57 16,-8 0 29-16,-3 5 5 15,1 6 4-15,2 5 14 16,1 10-16-16,-1 9 2 16,-4 14 1-16,0 8 3 15,-2 3-13-15,1 20 0 16,1 14-3-16,-5 15-2 15,-6 10 5-15,-1 7 3 16,0-1-1-16,-2-3-2 16,-7-7-9-16,0-15-70 0,-1-13-72 15,2-17-209 1</inkml:trace>
  <inkml:trace contextRef="#ctx0" brushRef="#br0" timeOffset="-190846.55">19882 12372 207 0,'0'0'347'0,"0"0"-236"15,0 0-61-15,0 0-21 16,0 0 5-16,0 0-4 16,92-52 0-16,-63 44-5 0,3-1-8 15,5 2-13 1,2-1-4-16,2 2 0 0,2 2-1 15,-4 2-26-15,-2 2-37 16,-9 0-29-16,-8 0 9 16,-10 0 18-16,-7 0 24 15,-3 9 30-15,0-1 12 16,-7 2 25-16,-6-1 44 16,2-1 13-16,-1 7-26 15,0 0-33-15,3 3-17 16,1 5-1-16,5 0-5 15,2-3 1-15,1 1 0 16,0-4 1-16,0-2-2 16,9-5-26-16,9-9-47 15,3-1 23-15,1-7 4 16,-3-12 35-16,-2-6 11 0,-4-3 10 16,-2-5 37-16,-2-3-6 15,-1-4 27-15,-3 3 2 16,0 5 1-16,-2 9-26 15,-2 6 1-15,2 7-17 16,-3 6-14-16,0 4-15 16,0 0-5-16,0 0-7 15,0 14-23-15,0 11 34 16,0 4 1-16,0 7 0 16,0-5-1-16,-3 2 0 15,2-5 2-15,-2 0-1 0,0-3 2 16,3-3-2-16,0 0 0 15,0-4-1-15,0-2 0 16,7-4-20-16,2-1-6 16,0-5 1-16,-6-2 0 15,1-3-29-15,-2 1-22 16,-1-2-4-16,2 0-68 16,-1 0-229-16</inkml:trace>
  <inkml:trace contextRef="#ctx0" brushRef="#br0" timeOffset="-190583.06">20439 12289 476 0,'0'0'126'0,"0"0"12"15,0 0-75-15,0 0-28 16,0 0-20-16,0 0-15 15,58-51 2-15,-29 43 0 16,4-4 9-16,1-5 10 16,6 0-9-16,6-2-7 15,1 2-5-15,-1 3 0 16,-9 2-4-16,-8 4-56 16,-14 4-38-16,-14 3-36 15,-1 1-202-15</inkml:trace>
  <inkml:trace contextRef="#ctx0" brushRef="#br0" timeOffset="-190383.49">20735 12198 480 0,'0'0'140'15,"0"0"50"-15,0 0-130 0,0 0-24 16,0 0-15-1,0 0-21-15,0-11-8 16,0 11-55-16,0 0-115 16,-8 2-37-16</inkml:trace>
  <inkml:trace contextRef="#ctx0" brushRef="#br0" timeOffset="-189267.88">21738 12154 656 0,'0'0'100'0,"0"0"-22"16,0 0-50-16,0 0-28 15,0 0-11-15,0 0 11 16,-77 96-1-16,58-41 1 16,1 11 1-16,3 6-1 15,4 1 3-15,7-5-3 16,4-13 0-16,0-15 0 16,12-17 0-16,13-10-3 15,8-13-5-15,4 0 3 16,6-10-2-16,-2-10-61 15,-5 1 15-15,-6-2 0 16,-10 2-35-16,-6 1 11 0,-7-3-184 16</inkml:trace>
  <inkml:trace contextRef="#ctx0" brushRef="#br0" timeOffset="-189023.94">21741 12214 631 0,'0'0'58'0,"0"0"86"16,0 0-91-16,0 0-37 16,0 0-16-16,0 0-1 15,44-54 1-15,-11 44-3 16,3 1-1-16,1 3-16 0,-3 2-42 15,-3 2-38-15,-5-1-15 16,-12 3-63-16,-9 0-190 16</inkml:trace>
  <inkml:trace contextRef="#ctx0" brushRef="#br0" timeOffset="-188800.75">21658 12392 396 0,'0'0'119'0,"0"0"-42"16,0 0-6-16,0 0-40 15,0 0-7-15,0 0 21 0,63 5-4 16,-23-5-9-16,9-9-16 16,5-4-16-16,1 2-27 15,-8 2-99-15,-15 2-22 16,-20 3-139-16</inkml:trace>
  <inkml:trace contextRef="#ctx0" brushRef="#br0" timeOffset="-188632.5">21758 12487 606 0,'0'0'117'0,"0"0"-63"16,0 0-21-16,0 0-9 15,0 0-24-15,0 0-1 16,24 14-59-16,-21-6-118 16,-3-5-333-16</inkml:trace>
  <inkml:trace contextRef="#ctx0" brushRef="#br0" timeOffset="-180720.19">22593 12187 511 0,'0'0'92'0,"0"0"-60"16,0 0-32-16,0 0-5 15,0 0 5-15,0 0 41 16,-36 102 3-16,16-49 16 15,-4 7-32-15,-1 10-10 16,5 5-10-16,-4-1-2 0,3-2-4 16,3-12 1-16,1-9-3 15,9-14-18-15,5-14-51 16,3-12-13-16,3-11-47 16,14-11-297-16</inkml:trace>
  <inkml:trace contextRef="#ctx0" brushRef="#br0" timeOffset="-180360.31">22899 12235 764 0,'0'0'82'0,"0"0"-32"16,0 0-48-16,0 0-2 15,0 0-8-15,0 0 7 16,-50 81 0-16,49-42 1 16,1 3 1-16,0 2-1 15,3-3 0-15,12-2 1 16,0 0 0-16,3-6 0 16,-4-6-1-16,-4-8 0 15,-7-7 0-15,-3-3 0 16,0 2 0-16,-3-2 0 15,-18 4 5-15,-11 3 1 0,-5-1-3 16,-4 2-3 0,0-3-8-16,4 0-24 0,6-8-29 15,13-6-91-15,18-9-84 16</inkml:trace>
  <inkml:trace contextRef="#ctx0" brushRef="#br0" timeOffset="-179810.99">22944 12223 515 0,'0'0'151'16,"0"0"-63"-16,0 0-26 15,0 0-19-15,0 0-3 16,0 0-24-16,56-52-16 16,-39 52 1-16,2 1-4 15,4 12 7-15,3 3-4 16,-2 1 1-16,0 5-1 16,-4 2-1-16,-6-2 0 15,-3 2 1-15,-8-5-4 16,-1-2-3-16,-2 0-8 15,0-2 14-15,0-1-11 16,-4-1-14-16,-2-4 0 0,2-4-5 16,2-2 15-16,2-3 7 15,0 0 9-15,0 0 43 16,0 0 13-16,16-13-27 16,10-7-24-16,9-3 2 15,1-1 4-15,-5 4-5 16,-6 1-2-16,-9 4 6 15,-7 0 10-15,-4 6-5 16,-5-1-10-16,0 2 12 16,0-1-12-16,-12-1-3 15,-15 1-2-15,-9-2-1 16,-10 5 0-16,-2 2-4 0,2 4-9 16,9 0-32-16,12 13-44 15,14 0-121-15,11-6-218 16</inkml:trace>
  <inkml:trace contextRef="#ctx0" brushRef="#br0" timeOffset="-179655.9">23299 12223 670 0,'0'0'163'16,"0"0"-84"-16,0 0-18 15,0 0-9-15,0 0-22 16,0 0-21-16,-25-7-9 15,21 7-32-15,-3 17-48 16,-1 2-15-16,-3-7-162 16</inkml:trace>
  <inkml:trace contextRef="#ctx0" brushRef="#br0" timeOffset="-175864.08">22085 13046 1 0,'0'0'396'16,"0"0"-310"-16,0 0-28 15,0 0-30-15,0 0 23 16,0 0-26-16,0 0 12 15,-9-42 39-15,9 38-45 16,3-3 0-16,12 1-20 16,15-1-9-16,13-2 3 15,16-3-4-15,24 1 8 16,24-3 7-16,34-6-8 16,27-3-1-16,24-6-7 15,14-3 0-15,-8-4-13 16,-14 2 1-16,-32 3-4 15,-32 0 12-15,-26 7 4 0,-25 6 1 16,-21 7-1 0,-23 5-1-16,-22 6-35 0,-10 0-194 15,-41 0-59-15</inkml:trace>
  <inkml:trace contextRef="#ctx0" brushRef="#br0" timeOffset="-174164.64">22641 13142 210 0,'0'0'117'0,"0"0"-38"16,0 0 27-16,0 0-66 15,0 0 35-15,0 0-17 16,-56-10 55-16,56 10-60 16,0 0-30-16,0-4-13 15,10-3-10-15,16 1-1 16,9-1 1-16,2 3 0 15,-1 1 0-15,-3 3 0 16,-6 0-2-16,-3 14 2 16,-7 8-3-16,-8 6-2 15,-9 8-26-15,-3 6-14 0,-25 3-5 16,-6-1-11 0,-1-6-29-16,5-9 42 0,8-10 27 15,4-7 20-15,8-6 1 16,7-3 9-16,1-2 30 15,2-1 38-15,2 0-18 16,21-4-39-16,12-10-20 16,10-2 1-16,7 1-1 15,2-4 1-15,0 2 0 16,-1 0-1-16,1-4 0 16,-7 1-2-16,-9 0 2 15,-4-3-9-15,-8-2 6 16,-1-2 2-16,-4-1 1 15,-3 2-2-15,-3 3 2 16,-5-1 16-16,-4 5 1 0,-2 0 27 16,-3 2-13-1,-1 2 23-15,0 0-30 0,-2 1-6 16,-9 1 10-16,-3 4-18 16,-3 2-4-16,-4 7-6 15,2 0-5-15,1 11 0 16,2 14 1-16,8 9-11 15,7 7-1-15,1 7 8 16,7 2-4-16,18 0-6 16,8-8-8-16,6-5 1 15,1-14 11-15,-7-5 9 16,-10-10 5-16,-12-4 1 0,-8-2 3 16,-3-1 9-16,0 2 36 15,-22 2-10-15,-13-1-34 16,-8 0-2-16,-1 0 0 15,3-4-3-15,9 0 1 16,11 0 0-16,9-6 2 16,9-6-3-16,3-7 0 15,1-5-7-15,23-5-11 16,15-5-16-16,6-2 0 16,8-3 15-16,6-1-14 15,0 2 32-15,-4 3 2 16,-11 6 6-16,-13 9 3 15,-13 8 6-15,-12 7 26 0,-5 5-4 16,-1 0-30 0,0 3-8-16,0 14-16 0,-7 11 16 15,-11 8 0-15,0 5 3 16,0 4-2-16,2-2-1 16,7-4 1-16,6-5-1 15,3-10-12-15,1-14-6 16,25-10 5-16,8-1 13 15,10-23 2-15,2-6-2 16,-3-7 3-16,-6 1 2 16,-9-1 11-16,-13 2-6 15,-10 2 8-15,-5 2 10 16,-3 5 1-16,-19 6-3 16,-1 5-9-16,4 8-14 0,3 7-3 15,8 0-4-15,5 15-59 16,0 12 12-16,3 6-17 15,9-9-94-15,21-8-251 16</inkml:trace>
  <inkml:trace contextRef="#ctx0" brushRef="#br0" timeOffset="-173999.52">23924 13076 796 0,'0'0'111'0,"0"0"-51"15,0 0-23 1,0 0-37-16,0 0-46 0,0 0-40 16,-21 19 30-16,21-10-135 15,3-9-428-15</inkml:trace>
  <inkml:trace contextRef="#ctx0" brushRef="#br0" timeOffset="-121853.16">23360 2471 147 0,'0'0'162'15,"0"0"-54"-15,0 0 0 16,0 0 18-16,0 0-43 16,0 0 1-16,0 0-14 0,0 0-43 15,0 0-13 1,0 0 8-16,0 0-2 0,1-48-7 15,-1 48-8-15,0 0-2 16,0 0 6-16,0 0-2 16,0-2 4-16,0 2-4 15,0 0-7-15,0 0-1 16,0 0-6-16,0 5-10 16,0 16-34-16,-4 8 49 15,-4 12 1-15,-6 3 0 16,-3 2 1-16,-4 1 0 15,4-7-4-15,1-5-8 0,3-9 3 16,3-9 1 0,5-5-4-16,4-7-11 0,-1-3-4 15,2-2-38-15,0 0-15 16,0 0-87-16,0 0-101 16</inkml:trace>
  <inkml:trace contextRef="#ctx0" brushRef="#br0" timeOffset="-121467.23">23563 2534 39 0,'0'0'561'16,"0"0"-488"-16,0 0-73 15,0 0-13-15,0 0 9 16,0 0 4-16,-12 67 3 16,3-34 2-16,3 4 2 15,6 1-3-15,0-4 0 16,6-8-4-16,19-13 0 16,1-9 0-16,6-4 9 15,3-17 4-15,-4-12 28 16,-3-5 11-16,-11 2-7 0,-5 2-16 15,-11 3 3 1,-1-2-2-16,-3 6-10 0,-16 3-7 16,-5 5-13-16,3 7 0 15,0 8-14-15,0 0-13 16,0 23-82-16,-5 11-54 16,2 4-89-16</inkml:trace>
  <inkml:trace contextRef="#ctx0" brushRef="#br0" timeOffset="-121027.15">23209 3100 587 0,'0'0'134'0,"0"0"-110"15,0 0-24-15,0 0-12 16,0 0 12-16,0 0 0 16,-1 71 3-16,-1-40-3 15,-5 2 2-15,-3 1-1 16,0-1-1-16,6-4-27 15,4-2-41-15,0-5-18 16,0-7-69-16,4-9-147 16</inkml:trace>
  <inkml:trace contextRef="#ctx0" brushRef="#br0" timeOffset="-120618.59">23505 3188 342 0,'0'0'339'15,"0"0"-186"-15,0 0-125 16,0 0-28-16,0 0-35 15,0 0 33-15,0 0 2 16,9 66 0-16,-6-38 0 0,4 0-3 16,5-5-47-16,2-6 15 15,2-12 1-15,0-5 34 16,7-5 0-16,0-14 13 16,2-7-7-16,-3-4 10 15,-11 1 19-15,-9 0 6 16,-2 4-22-16,-27 1 2 15,-11 5-14-15,-4 7-4 16,6 7-3-16,8 5 0 16,2 13-55-16,5 13-109 15,-3 5-58-15</inkml:trace>
  <inkml:trace contextRef="#ctx0" brushRef="#br0" timeOffset="-120251.96">23196 3704 526 0,'0'0'215'0,"0"0"-112"16,0 0-90-16,0 0-13 16,0 0-12-16,0 0 6 15,-12 45 6-15,-2-14 0 16,-3 5 1-16,0 1-1 15,-1 2 0-15,3-1-39 16,4-4-25-16,8 1-29 16,3-9-79-16,0-9-194 15</inkml:trace>
  <inkml:trace contextRef="#ctx0" brushRef="#br0" timeOffset="-119936.21">23382 3822 704 0,'0'0'138'0,"0"0"-138"15,0 0-12-15,0 0-8 16,0 0 20-16,-11 73-1 16,11-50-10-16,0-2-24 15,0-4-33-15,14-2-17 16,11-8 1-16,7-7 27 15,4 0-43-15,0-11 10 16,-5-11 44-16,-4-3 46 0,-7-6 101 16,-6 1 56-16,-9-2-65 15,-5 1 57-15,-9 2-48 16,-23 8-66-16,-5 7-25 16,-5 12-10-16,5 2-33 15,3 12-79-15,2 8-80 16,4-5-158-16</inkml:trace>
  <inkml:trace contextRef="#ctx0" brushRef="#br0" timeOffset="-118968.91">23008 2464 450 0,'0'0'75'15,"0"0"30"-15,0 0-40 16,0 0-28-16,0 0-29 16,0 0-8-16,-66 12-1 15,34 40 1-15,-3 15 0 16,-1 9-1-16,5 5 2 16,6-3-1-16,7-14 0 15,15-17-29-15,3-18-11 16,0-14 19-16,0-8 18 0,0-7 2 15,0 0 2 1,1 2 3-16,-1-2 6 0,0 0 8 16,0 4-18-1,0 4-1-15,-6 7-3 0,-6 4 4 16,-4 5 1-16,6 5-1 16,0 5 0-16,9 2 0 15,1 6-1-15,0-1 1 16,15-5 0-16,3-9-1 15,-3-9 1-15,-1-4-1 16,-5-5 2-16,-1 2-2 16,0 3 2-16,-3 2-1 15,0 7 0-15,-2 8 0 16,-3 5-1-16,0 8 1 0,0 2 0 16,0 4-1-16,-8 5 0 15,1-4 1-15,3 7-2 16,4 0 2-16,0-1 3 15,7-4-3-15,10-5-1 16,0-7-1-16,-2-5-5 16,-2-5-2-16,-3-3 0 15,-9-5-22-15,-1 0-6 16,0 1-6-16,-9-5-56 16,-4-1-117-16</inkml:trace>
  <inkml:trace contextRef="#ctx0" brushRef="#br0" timeOffset="-118069.93">23958 2512 541 0,'0'0'79'16,"0"0"25"-16,0 0-52 15,0 0-35-15,0 0-17 16,0 0-5-16,94-36 4 15,-77 46-6-15,-1 7 5 16,-7 7-3-16,-6 8 1 16,-3 10-8-16,-14 14 0 15,-29 11-6-15,-11 8 10 16,-8 1-11-16,2-7-9 16,11-10-7-16,16-10 4 0,14-10 20 15,14-9 10 1,5-6-6-16,0-4 7 0,8 0 1 15,7 2 4-15,3 8 6 16,4 5 6-16,6 9-9 16,-1 7-3-16,-3 7-2 15,-9 1-1-15,-6-4-2 16,-9-6 2-16,0-8-2 16,-9-8 0-16,-9-3 1 15,-5 0 2-15,0 0 8 16,3 3 2-16,2 4-5 15,6 0-1-15,4 1-7 0,6-1 1 16,2-4 0 0,0-4-1-16,0-4 2 0,13-4-1 15,-2-4-1-15,3-5-3 16,2-2-11-16,3-4-34 16,0-5-7-16,5 2-12 15,0-3-89-15,-4 0-26 16</inkml:trace>
  <inkml:trace contextRef="#ctx0" brushRef="#br0" timeOffset="-117938.25">23969 4088 145 0,'0'0'192'16,"0"0"-74"-16,0 0 10 16,0 0 12-16,0 0-13 15,0 0-48-15,-36-26-23 16,36 26-20-16,0 0-36 16,0 0-15-16,0 0-81 0,7 9 23 15,17-1-45-15,6-8-121 16</inkml:trace>
  <inkml:trace contextRef="#ctx0" brushRef="#br0" timeOffset="-79047.33">4811 13834 210 0,'0'0'79'15,"0"0"8"-15,0 0-27 0,0 0 3 16,0 0-17-16,0 0-26 16,0 0-8-16,0 0-12 15,-8-12-4-15,8 12-51 16,0 0-44-16,0 0 40 15,6 0-79-15</inkml:trace>
  <inkml:trace contextRef="#ctx0" brushRef="#br0" timeOffset="-77569.2">17017 11176 186 0,'0'0'65'0,"0"0"-64"15,0 0 1-15,0 0 2 16,0 0 7-16,0 0 70 0,-13 0 58 15,10-3-94-15,-2-2-7 16,1 0 19-16,1 2-30 16,1 0 12-16,1 2-26 15,1-1-4-15,-1 1-4 16,1 1 0-16,0 0-5 16,0 0 3-16,0 0-3 15,0 0 0-15,0 0 1 16,0 0-1-16,0 0 0 15,0 0 7-15,0 0 10 16,0 0 15-16,0-2-15 16,0 2-16-16,-2 0-1 15,2 0 0-15,0 0-36 0,-1 0-19 16,-1 0-10-16,1 0 30 16,-2 2-12-16,1 5-26 15,-1 1-30-15,-4-3-135 16</inkml:trace>
  <inkml:trace contextRef="#ctx0" brushRef="#br0" timeOffset="-75374.48">3749 14064 295 0,'0'0'36'16,"0"0"-36"-16,0 0-92 15,0 0-36-15,0 0 128 16,0 0 12-16,9-10-11 16,-1 6 1-16,0-1 8 15,1 0-10-15,-3 2-110 16</inkml:trace>
  <inkml:trace contextRef="#ctx0" brushRef="#br0" timeOffset="-74997.12">3951 13812 456 0,'0'0'22'0,"0"0"6"16,0 0 49-16,0 0-50 15,0 0-13-15,0 0-3 16,-1-50-2-16,1 50-8 15,-2 0-1-15,-1 0-6 16,1 3-27-16,-3 15 2 16,4 9 11-16,-1 12-42 15,2 0-48-15,0-2-137 0</inkml:trace>
  <inkml:trace contextRef="#ctx0" brushRef="#br0" timeOffset="-74473.88">7448 14982 14 0,'0'0'2'16,"0"0"-2"-16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44:47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3732 4546 463 0,'0'0'112'0,"0"0"10"16,0 0-47-16,0 0-20 15,0 0-18-15,0 0 4 0,0 0-19 16,-25-35 1-16,25 35-9 16,0 0-14-16,0 0-3 15,0 13-7-15,0 16 5 16,0 19 2-16,-6 19 2 16,-3 11 1-16,1 1 3 15,-1-4 0-15,2-13-3 16,3-9-27-16,-1-9-28 15,-1-13-50-15,0-14 1 16,-1-17-236-16</inkml:trace>
  <inkml:trace contextRef="#ctx0" brushRef="#br0" timeOffset="717.36">3675 4373 701 0,'0'0'45'0,"0"0"53"16,0 0-46-16,0 0-52 15,0 0-27-15,0 0 24 16,66 93-1-16,-22-20 4 16,9 13 0-16,4 5 6 15,2-3-6-15,-2-15 0 16,-6-17 2-16,-13-14-1 0,-13-14-1 15,-11-6 0 1,-9-8-1-16,-5-2-4 0,-2 1 0 16,-26 2 0-16,-15 4 1 15,-19 1 3-15,-13 3-10 16,-10-1 5-16,0-1-2 16,10-4 4-16,23-5 4 15,22-9 1-15,17-1 2 16,13-2 11-16,0 0-9 15,25-7-5-15,23-19-11 16,26-11 3-16,20-7 7 16,8-6 1-16,2 1-8 0,-3-2 1 15,-16 6 6 1,-19 8 1-16,-27 13 2 0,-20 14 18 16,-16 8 30-16,-3 2-50 15,0 14-2-15,0 17-2 16,-17 13 4-16,4 1 5 15,1 2-5-15,4-6-1 16,6-7 1-16,2-7 0 16,2-12 0-16,17-15-6 15,11-2 6-15,7-26 8 16,2-10-2-16,4-3-4 16,-12 0 3-16,-11 6-5 15,-7 6 15-15,-11 9-13 16,1 6 1-16,-3 9-1 0,0 5-4 15,0 0-1-15,3 8-28 16,3 16 26-16,5 2 4 16,3 4 0-16,7 1-2 15,1-2-3-15,4 0 0 16,2-12-17-16,2-8-53 16,1-9-41-16,1-14-33 15,-6-16-269-15</inkml:trace>
  <inkml:trace contextRef="#ctx0" brushRef="#br0" timeOffset="1533.54">4808 4843 193 0,'0'0'551'15,"0"0"-422"-15,0 0-23 0,0 0-106 16,0 0-9-16,0 0-1 16,-5 70 10-16,20-27 1 15,4-1 2-15,0-1 0 16,-2-5 0-16,-3-4 0 15,-7-5 1-15,-1-8-3 16,-6-5-1-16,0-6-37 16,0-4-10-16,0-4-7 15,-6-6 49-15,-7-18-129 16,-4-10 68-16,-2-6 40 16,5-6 26-16,6 5 48 15,8 0-2-15,8 3-16 16,25 4-29-16,12 3-1 0,6 8-7 15,5 4 7-15,-1 5 0 16,-2 8 0-16,1 6 0 16,-12 0-1-16,-3 1 0 15,-12 12-8-15,-7-2-8 16,-10 3 0-16,-5-2 13 16,-5 0 1-16,0 3 3 15,-18-1 29-15,-4-1 17 16,2 3-20-16,0-2-21 15,10-1-1-15,7-3-4 16,3-5-7-16,3-5-30 16,25 0-7-16,17-15 44 15,14-16-17-15,3-3 8 16,-7 2 9-16,-16 5 0 0,-16 9 24 16,-14 4 44-16,-8 6 38 15,-1 5-43-15,0 1-28 16,0 2-16-16,0 5-19 15,-15 18-7-15,0 9 3 16,3 2 4-16,8 3-1 16,4-1 0-16,3-7-3 15,22-10-6-15,5-9 7 16,8-10 1-16,9-17 1 16,2-18-7-16,2-8-20 0,-7-7-1 15,-6-6-5 1,-14 3 23-16,-14 3 11 15,-10 1 3-15,-3 8 4 0,-19-1-4 16,-7 3 29-16,0 1 4 16,3 4 48-16,7 9-30 15,7 9-22-15,7 9-3 16,5 7-7-16,0 6-22 16,0 26-34-16,17 22 23 15,10 19 11-15,7 13 0 16,9-3 0-16,4-4-9 15,-1-19-30-15,-7-18 9 16,-8-14-24-16,-4-13 10 16,-5-15-29-16,-1-7-96 15,-9-26-350-15</inkml:trace>
  <inkml:trace contextRef="#ctx0" brushRef="#br0" timeOffset="1766.46">5918 4600 828 0,'0'0'75'16,"0"0"-68"-16,0 0-6 16,0 0 5-16,108-41-3 15,-70 38 6-15,5 3-5 16,-6 0-2-16,-6 4-2 16,-7 15-3-16,-10 5 2 15,-13 10-3-15,-1 8 3 0,-6 4 0 16,-13 1-2-16,5-2-1 15,1-7-16-15,9-9-39 16,4-13-98-16,7-16-117 16</inkml:trace>
  <inkml:trace contextRef="#ctx0" brushRef="#br0" timeOffset="2348.28">6469 4580 777 0,'0'0'132'15,"0"0"-39"-15,0 0-81 16,0 0-12-16,0 0-10 16,-67 96 10-16,43-34 0 15,5 2-1-15,14-5-1 16,5-7-2-16,11-14 0 0,13-8 3 16,1-13 0-16,-1-10 1 15,-5-7 0-15,2 0 4 16,0-21 5-16,-4-12 1 15,-1-7-10-15,-7-4-10 16,-5 2-22-16,-4 2 8 16,0 6 12-16,0 4 1 15,-3 7-75-15,0 5 11 16,0 9 45-16,3 6 30 16,0 3 18-16,0 0-17 15,12 11-1-15,5 9 3 16,-4 5 20-16,3 3-19 15,-2 3 26-15,1-1-10 0,-2-2-10 16,-3-2-2-16,3-7-5 16,-9-5 0-16,1-6 1 15,-2-3-4-15,-3-5-26 16,3-2 0-16,-1-20 19 16,7-9-30-16,5-8 37 15,4-6 19-15,3 0-19 16,4 7 35-16,-1 7-33 15,0 13-2-15,-2 9 0 16,-1 9 0-16,1 0-3 16,-1 13 2-16,-3 16-4 15,4 6 5-15,1 7 4 16,-2-2-2-16,-2-7 6 0,-1-8-4 16,-6-4-4-16,-3-10 7 15,-2-9-7-15,-5-2-103 16,-2-17-203-16</inkml:trace>
  <inkml:trace contextRef="#ctx0" brushRef="#br0" timeOffset="2524.6">6520 4167 755 0,'0'0'165'16,"0"0"-122"-16,0 0-9 0,0 0-34 15,0 0-69-15,0 0 23 16,24 24 14-16,-2 29-47 16,-2 2-109-16,-6-2-290 15</inkml:trace>
  <inkml:trace contextRef="#ctx0" brushRef="#br0" timeOffset="2881.43">4721 5540 636 0,'0'0'79'16,"0"0"-54"-16,0 0-24 15,0 0-1-15,0 0 0 16,0 0 46-16,145 2-2 16,-51-16-13-16,25-5-18 15,20-3-6-15,29-3-1 16,14-4-4-16,9-5-4 16,0 1 0-16,-9-2-3 15,-12 4-15-15,-24 2 9 16,-19 7 7-16,-21 3 1 15,-24 5-16-15,-18 5-19 0,-21 5-52 16,-23-3-115-16</inkml:trace>
  <inkml:trace contextRef="#ctx0" brushRef="#br0" timeOffset="3425.35">8519 4577 381 0,'0'0'81'16,"0"0"-19"-16,0 0 24 16,0 0-54-16,0 0-4 15,0 0 25-15,44 3 62 16,12-16-64-16,10-1-33 15,3-4-12-15,6 3-1 16,1 1-5-16,-3 3 0 16,-9 0-3-16,-13 2-42 0,-20 4-47 15,-19 2-51 1,-12 2-29-16,-18 1-61 0</inkml:trace>
  <inkml:trace contextRef="#ctx0" brushRef="#br0" timeOffset="3546.5">8869 4524 285 0,'0'0'156'0,"0"0"-63"15,-64 107-52-15,52-43 39 16,6 4-60-16,6 5-14 16,3-7-1-16,27-7-5 15,21-12-19-15,10-19-87 16,7-18-205-16</inkml:trace>
  <inkml:trace contextRef="#ctx0" brushRef="#br0" timeOffset="3996.39">9236 4707 538 0,'0'0'345'0,"0"0"-328"16,0 0-17-16,0 0-1 16,-10 118 1-16,10-68 3 15,5-6-3-15,15-9 0 16,2-11 0-16,-2-10 0 15,-8-13 3-15,-2-1 2 16,-3-19-5-16,1-16-7 16,-1-10-56-16,-2-6-83 15,-5-9 26-15,0-3 120 0,0 2 7 16,-9 6 28-16,1 8 72 16,5 14-11-16,3 9-53 15,0 8 2-15,10 13-32 16,10 3-13-16,10 17 0 15,12 20-1-15,0 12 1 16,7 5 1-16,-7 4-1 16,-8-5 1-16,-11-5 0 15,-16-7-1-15,-7-7-6 16,-9-2-11-16,-19-3-10 16,-8-3-34-16,-2-11-48 15,-3-8-10-15,4-7-10 0,10-3 64 16,18-18 64-16,9-6-8 15,28-5-148 1</inkml:trace>
  <inkml:trace contextRef="#ctx0" brushRef="#br0" timeOffset="4346.43">9978 4596 156 0,'0'0'286'16,"0"0"-47"-16,0 0-76 15,0 0-71-15,0 0-22 16,0 0-68-16,25-24-2 15,-25 36-25-15,0 7 16 16,0-2 4-16,6-2 3 16,15-5 2-16,8-10 0 0,9 0-4 15,2-10-7 1,-1-14-14-16,-11 0-10 0,-13 0-10 16,-15 6 32-16,-1 6 8 15,-31 4 3-15,-8 7-8 16,-6 1-1-16,2 14 11 15,7 15 13-15,5 10-12 16,4 14 0-16,6 5-1 16,6 8 1-16,7 1 2 15,9-6-3-15,7-10 0 16,26-13 3-16,15-10 0 16,5-13 3-16,-2-10-6 15,1-5-52-15,-10-11-172 16</inkml:trace>
  <inkml:trace contextRef="#ctx0" brushRef="#br0" timeOffset="4563.79">9178 5257 741 0,'0'0'0'0,"0"0"-7"15,0 0 7-15,0 0 0 16,34 78 2-16,7-71 3 16,18-7 8-16,20 0 17 15,17-13-2-15,14-12-18 0,4-5-10 16,-1 1-59-16,-4-3-86 16,-6 3-90-16</inkml:trace>
  <inkml:trace contextRef="#ctx0" brushRef="#br0" timeOffset="5895.98">12628 4553 273 0,'0'0'84'16,"0"0"32"-16,-76 74-47 15,52-55-23-15,-1-3 24 16,-3-3-35-16,-1-8-1 16,-2-5-14-16,5 0 16 15,2-9-22-15,5-17-2 16,7-8-12-16,7-7-1 16,5-8-35-16,0 1-21 0,13 3 5 15,7 5 31 1,7 9 2-16,-1 12-4 15,2 6 23-15,-2 13 9 0,-3 3 14 16,-2 26-17-16,-6 17 5 16,0 10 3-16,-3 9 2 15,-3 7-9-15,-3 0 1 16,-2-2-5-16,-4-9 0 16,0-15-3-16,-16-10-15 15,-5-9-14-15,0-10-40 16,0-9-29-16,1-5-55 15,3-3-29-15,-2-4 182 16,8-15 38-16,2-3 106 16,9-5 97-16,17-4-210 15,22 0-29-15,10 1 2 0,7 4-3 16,1 5 25-16,-6 9 8 16,-5 4 7-16,-13 8 22 15,-6 0-13-15,-7 16-41 16,-5 6-8-16,-1 3 0 15,-4-4 3-15,-5-1-3 16,-3-5 0-16,-2-8-2 16,0 0-13-16,0-7-1 15,4 0 15-15,2-14 8 16,2-8-8-16,0-3-10 16,0-3 10-16,2 3 15 15,0 4-15-15,4 6-1 0,-1 10 1 16,-3 5-8-1,0 0 5-15,0 10-4 16,-2 10 0-16,2 1 5 0,6 4 1 16,0-1 1-16,9-5 2 15,2-10-2-15,4-9-4 16,3-1-19-16,2-22-4 16,1-15 8-16,-3-11 0 15,-2-6-5-15,-7-6 19 16,-11 3 5-16,-11 7 43 15,-3 4 24-15,0 8-10 16,0 9 5-16,0 12 20 16,-2 9-31-16,1 9-35 0,1 0-16 15,0 17-28 1,3 15 23-16,13 12 5 0,5 4 0 16,5 4 0-16,6 0-1 15,0-5-12-15,-6-6 8 16,-6-15-22-16,-10-12 17 15,-1-4-29-15,-8-10 24 16,-1 0 4-16,0 0 11 16,-5-15 0-16,-25-2-4 15,-9 2-23-15,-8 2 7 16,6 9 20-16,10 4 24 16,12 1-19-16,8 18-5 15,4 9-8-15,7 0 7 16,0 0-7-16,17-3-24 0,19-10 9 15,15-8-5-15,14-7-39 16,5-3-76-16,-5-22-311 16</inkml:trace>
  <inkml:trace contextRef="#ctx0" brushRef="#br0" timeOffset="6043.93">13678 4769 814 0,'0'0'119'16,"0"0"-119"-16,0 0-3 15,0 0-76-15,0 0-41 0,0 0-198 16</inkml:trace>
  <inkml:trace contextRef="#ctx0" brushRef="#br0" timeOffset="6950.56">14330 4323 892 0,'0'0'102'16,"0"0"-46"-1,0 0-53-15,0 0-3 16,0 0-32-16,0 0 25 0,-97 55 7 15,77-21-2-15,3-1-6 16,7 0-11-16,6 0-4 16,4-3-28-16,4-8 9 15,25-6 8-15,5-9 10 16,2-6-6-16,-6-1-19 16,-8 0 32-16,-13 0 17 15,-6-3 6-15,-3-4 66 16,0 0-4-16,0 0-35 15,-3 3-5-15,0 2 2 16,2 2-30-16,1 0-11 16,-3 0-27-16,0 10 3 0,-2 0 31 15,0 2 3-15,-1-1 1 16,1-1 0-16,3-2 1 16,1-2-1-16,1 0-3 15,0-1 2-15,0 3-4 16,9 1 2-16,7-1 3 15,2 0 1-15,3 0 0 16,-2-2-1-16,-2-2 1 16,1-2-1-16,-2-2 1 15,4 0 0-15,-3 0-1 16,0-5 2-16,-1-7-2 16,-5 0 3-16,1-7 4 15,0-5-2-15,-3-2 23 16,-2-2-25-16,0 1 3 15,-4 4 1-15,-3 3 3 0,0 6-5 16,0 6 0-16,0 4-4 16,0 2-1-16,0 2-2 15,0 0-4-15,0 0-9 16,-10 11-12-16,-2 3 27 16,0 1 0-16,0-4 0 15,5-3 0-15,4-5 2 16,1 0 0-16,2-1-1 15,0-2 4-15,0 0 4 16,0 0 1-16,0 0 7 0,2-7-4 16,2 1-10-1,-2 2 4-15,-2 1-4 0,0 1 3 16,0 0-2-16,0 2-2 16,0 0-2-16,0 0-2 15,0 0 1-15,0 0 0 16,0-1 1-16,0 1-1 15,0 0 1-15,0 0 0 16,0 0 0-16,0 0-4 16,0 0 0-16,0 0-6 15,0 0-4-15,0 0-2 16,0 0-22-16,0 5 4 16,0 9-23-16,-6 0-91 15,-7-3-214-15</inkml:trace>
  <inkml:trace contextRef="#ctx0" brushRef="#br0" timeOffset="7309.46">14430 4481 608 0,'0'0'48'0,"0"0"36"16,0 0-26-16,0 0-25 15,33-81-9-15,-27 69 12 16,-5 1-3-16,-1 1 0 16,0 2 0-16,-7-1-28 0,-13 5 3 15,-1 4-8 1,-6 0-1-16,-2 17-4 16,-4 18-1-16,-6 10 2 0,5 12 4 15,0 5-3-15,10 4-12 16,7-3-8-16,11-5-11 15,6-12-9-15,23-16 8 16,23-12 11-16,12-16 16 16,11-2 0-16,-1-15-14 15,1-11-44-15,-12-6-10 16,-13-2-98-16,-11-2-270 16</inkml:trace>
  <inkml:trace contextRef="#ctx0" brushRef="#br0" timeOffset="8025.44">14579 4584 645 0,'0'0'175'0,"0"0"-101"16,0 0-74-16,0 0-2 15,-48 92 2-15,48-55-2 16,2-4 2-16,22-8 0 16,13-7 0-16,7-7 4 15,1-6 8-15,-3-5-3 16,-12 0-4-16,-11-9 2 15,-7-10-3-15,-6-6 1 16,-6-5-5-16,-4-1-12 16,-23-1-39-16,-9 0-29 15,-4 1 42-15,7 5 38 0,6 1 21 16,10 4 7-16,9 6-11 16,8 3 5-16,3 2-9 15,19 3-13-15,14 0-1 16,11 1 1-16,9-2 1 15,2-2 3-15,-4 2-4 16,-12-1 3-16,-14 4-1 16,-15 0 6-16,-8 4 2 15,-5 1-4-15,0 0-6 16,0 1-16-16,-3 19-4 16,-12 13 19-16,-10 9 0 15,-7 14 1-15,-2 11 1 16,-4-2 0-16,9-7 3 0,8-16-1 15,10-14-3-15,10-11 1 16,1-7 9-16,0-5-6 16,0-3 5-16,0-2 9 15,6-4 12-15,6-18 8 16,7-14-38-16,2-6-21 16,4-5-8-16,2-1 9 15,5-3-7-15,4 4 18 16,4 6-10-16,-1 7 7 15,-4 5 12-15,-3 6 11 16,-5 5 6-16,-10 5 16 16,-6 6 10-16,-7 2-11 0,-1 5-23 15,0 0-9 1,3 12-11-16,-3 15 10 0,-1 12-4 16,-2 11 5-16,0 11-3 15,-14 5 3-15,-2-1 1 16,6-8-1-16,7-18-7 15,3-14-4-15,8-16-10 16,11-9 14-16,9-2-6 16,0-22-92-16,0-13-192 15</inkml:trace>
  <inkml:trace contextRef="#ctx0" brushRef="#br0" timeOffset="8186.29">15230 4468 737 0,'0'0'72'15,"0"0"10"-15,0 0-68 16,0 0-14-16,117-48 0 16,-75 45-2-16,0 3 1 15,-4 0-1-15,-6 5-19 16,-10 7-79-16,-17 4-123 16,-5 2-157-16</inkml:trace>
  <inkml:trace contextRef="#ctx0" brushRef="#br0" timeOffset="8475.37">13674 5182 628 0,'0'0'0'15,"0"0"-11"-15,0 0-13 16,0 0 17-16,0 0 7 15,0 0 22-15,64 48 51 16,13-60 15-16,26-7-37 16,20-1-26-16,20-5-11 15,10-1-10-15,7 0-2 16,-3 3 2-16,-17 4-1 16,-26 2-3-16,-27 3 0 15,-24 2-13-15,-23 0-42 0,-19-2-92 16,-21-3-93-1</inkml:trace>
  <inkml:trace contextRef="#ctx0" brushRef="#br0" timeOffset="9223.63">17167 4599 244 0,'0'0'291'15,"0"0"-291"-15,0 0 0 16,0 0 25-16,103 29 66 16,-32-29-2-16,16-7-27 15,10-13-36-15,7-7-9 0,4-1-3 16,-7-1-13-16,-13 0 0 16,-16 4-1-16,-23 5 2 15,-21 8-2-15,-17 5-1 16,-11 7 0-16,-28 0-16 15,-21 10-55-15,-10 12 42 16,4 8 13-16,13 2 15 16,8 10 4-16,14 11 6 15,1 9 1-15,8 5-1 16,8 1-3-16,3-3-2 16,6-6-3-16,17-5-4 15,-2-13-84-15,3-12-93 0,-4-19-235 16</inkml:trace>
  <inkml:trace contextRef="#ctx0" brushRef="#br0" timeOffset="10308.45">18144 4838 796 0,'0'0'14'0,"0"0"-14"16,0 0-4-16,0 0 4 0,0 0 0 15,9 98 8 1,-11-65-3-16,2 1 0 0,0-3-3 16,2-9-2-16,14-11-4 15,6-11 4-15,4 0 6 16,5-27 1-16,6-10 1 15,0-4-7-15,-3-4 3 16,-10 3-1-16,-12 0-3 16,-4 0 0-16,-8-3-3 15,0 4 3-15,-1 2-1 16,-8 3-10-16,3 5-4 16,6 2 15-16,0 4-7 15,11 3-11-15,12 5 18 16,6 3-1-16,2 9 1 0,-3 5 6 15,-1 0-6-15,-5 5 0 16,-5 12-1-16,-7 8-3 16,-4 8 1-16,-3 11 3 15,2 7 3-15,1 5 4 16,5 3-2-16,2-3-3 16,-1-8-2-16,7-7-1 15,2-12-41-15,2-11-19 16,2-12-18-16,0-6-48 15,2-5-86-15,-1-16-18 16,0-5 231-16,-2-3 43 16,-4 0 132-16,-3 5-27 15,-4 4-4-15,-2 4 26 0,-8 7-47 16,0 4-61-16,-3 3 7 16,0 1-33-16,0 1-9 15,0 0-27-15,0 0-8 16,-2 1-2-16,-5 15 2 15,1 3 7-15,2 0-1 16,2-1-16-16,2-2-8 16,0-6-4-16,18-6 0 15,6-4 4-15,1 0 25 16,1-14 1-16,-9 0 3 16,-9-1-2-16,-7 5 21 15,-1-1 8-15,0 5-2 0,0 2-2 16,-4 4-20-16,-9 2-6 15,-2 17-7-15,-3 6 3 16,4-1 3-16,8 2-5 16,6-2-3-16,2-2 5 15,21-7 1-15,15-10 2 16,5-5 1-16,6-13 5 16,-2-20-2-16,-3-6-1 15,-8-5 1-15,-7-1-1 16,-7 1-1-16,-12 0 0 15,-8 2-1-15,-2 0-1 16,-19 2 1-16,-6 4 1 16,0 4 0-16,5 8 31 15,10 9 5-15,6 4-13 16,2 6-15-16,2 5-9 0,0 0-12 16,0 19-15-16,9 23 20 15,14 23 5-15,8 14 2 16,6 3 1-16,4-3-1 15,0-15 0-15,-6-11-2 16,-6-17-12-16,-9-15-26 16,-10-9 9-16,-8-9 4 15,-2-3-6-15,0-8-20 16,-13-18-125-16</inkml:trace>
  <inkml:trace contextRef="#ctx0" brushRef="#br0" timeOffset="10476.22">18717 4627 697 0,'0'0'67'15,"0"0"-66"-15,0 0 3 16,0 0-6-16,86 6 4 16,-45-6-2-16,5 0 4 15,2-1-4-15,2-7-17 16,1-3-110-16,-11-3-241 15</inkml:trace>
  <inkml:trace contextRef="#ctx0" brushRef="#br0" timeOffset="10848.97">18447 4900 300 0,'0'0'193'16,"0"0"-6"-16,0 0-75 15,0 0-45-15,0 0-20 16,0 0-14-16,-38-45-12 16,24 45-17-16,-3 0-4 15,-2 2-16-15,1 18-24 16,3 1-59-16,4-3-186 15</inkml:trace>
  <inkml:trace contextRef="#ctx0" brushRef="#br0" timeOffset="11955.26">18945 4845 315 0,'0'0'121'16,"0"0"-65"-16,0 0 4 16,0 0 55-16,0 0-50 0,0 0-28 15,-30-21-17 1,26 21-8-16,1 0-7 0,-3 9-3 16,-6 11 12-16,-2 2 1 15,2 5-10-15,2 1-1 16,10-1-4-16,0-5-15 15,6-6-44-15,22-8-41 16,8-8 23-16,7-3-33 16,0-18 6-16,-5-2-35 15,-13-3 32-15,-7-1 107 16,-8 2 120-16,-10 2-25 16,0 4 18-16,-1 0 42 0,-14 7-33 15,5 4-65 1,2 6 19-16,2 2-58 0,5 0-18 15,-1 10-9-15,2 12 7 16,0 8 1-16,0 0 1 16,13 2 0-16,7-4 3 15,2-4-3-15,4-7 2 16,4-7-2-16,4-8-11 16,8-2-32-16,1-11-87 15,-5-16-237-15</inkml:trace>
  <inkml:trace contextRef="#ctx0" brushRef="#br0" timeOffset="13087.32">20359 4473 569 0,'0'0'180'0,"0"0"-72"16,0 0-41-16,0 0-52 16,0 0-15-16,-88-28-3 15,64 44 2-15,3-2-1 0,0 8 1 16,5 4-4-16,-2 8 5 15,3 12-1-15,5 8 0 16,1 4 1-16,1-1-1 16,5-5-6-16,3-12-22 15,0-8-6-15,12-14-4 16,12-9 9-16,7-9 13 16,5 0 4-16,4-15-30 15,3-12 12-15,-2-4-6 16,-8 0 37-16,-9 0 10 15,-9 1 26-15,-11 4 17 16,-4 1 30-16,0 4-34 16,-3 6-13-16,-7 3-8 0,3 8 2 15,1 4-12-15,-2 4-18 16,0 25-7-16,-1 10 5 16,5 9 0-16,4 4 1 15,6-2 1-15,24-8-4 16,16-12 3-16,12-13-7 15,5-17 0-15,4 0 8 16,-10-24 0-16,-7-7 3 16,-11-3-3-16,-12-2 0 15,-14-1 2-15,-13 1-2 16,-9 0 0-16,-26 3 0 16,-15 2-7-16,-1 11-14 15,14 9 13-15,13 4 8 16,18 5-3-16,6 2 1 0,0 0-27 15,0 0 2-15,9 0 27 16,18 2 0-16,10-2 2 16,11 0 4-16,4-5 0 15,2-7-2-15,-3-1-4 16,-9 0 0-16,-9-1 0 16,-13 4 0-16,-9 2 1 15,-7 3 5-15,-4 3 18 16,0 2 8-16,0 0-32 15,0 14-4-15,0 25-9 16,-1 20 12-16,-8 15-1 0,-2 2 2 16,0-9 2-1,2-19-2-15,2-11 0 0,6-16 1 16,-1-13 9-16,1-4 2 16,-1-4-1-16,1 0 5 15,-6-2 0-15,-1-13 19 16,-2-9-35-16,2-8-3 15,8-6-28-15,11-8 3 16,29-4-24-16,15-6-31 16,6-1-1-16,4 5 42 15,-4 2 42-15,-3 10 2 16,-11 5 36-16,-11 7 30 16,-11 7 24-16,-12 9-28 15,-7 6 7-15,-6 6-37 0,0 0-34 16,0 22-18-16,0 17 5 15,0 19 7-15,0 15 3 16,-8 7 3-16,-4 2 0 16,0-9 1-16,11-14-1 15,1-14-2-15,3-14-7 16,15-11-19-16,5-13 3 16,6-7-23-16,2-15-25 15,0-20-95-15,-13-10-151 16</inkml:trace>
  <inkml:trace contextRef="#ctx0" brushRef="#br0" timeOffset="13249.71">21409 4584 600 0,'0'0'75'0,"0"0"35"16,0 0-94-16,128-58 13 16,-61 46-3-16,9-1-3 15,4 0-3-15,-5 0-14 16,-7 5-2-16,-12 2-4 15,-14 3-17-15,-18-1-130 16,-21-2-223-16</inkml:trace>
  <inkml:trace contextRef="#ctx0" brushRef="#br0" timeOffset="13986.14">18341 4898 207 0,'0'0'94'16,"0"0"8"-16,0 0-26 16,0 0-19-16,0 0-23 15,0 0-19-15,31-38 32 16,-27 31-31-16,-2-1 44 15,-2 1-18-15,0-4-14 16,0-2-1-16,0-1-4 16,-2 1-11-16,-12-2-12 0,-7 4 0 15,-8 2-6-15,-7 3-7 16,-5 6-5-16,2 0 9 16,6 0 3-16,9 11 5 15,12 7-31-15,6 7-38 16,6 2-63-16,0-4-167 15</inkml:trace>
  <inkml:trace contextRef="#ctx0" brushRef="#br0" timeOffset="14586.09">18113 5188 697 0,'0'0'133'16,"0"0"-112"-16,0 0-9 15,0 0-12-15,0 0-13 16,0 0 11-16,83-9 2 0,6 9 11 16,35 0 10-1,32 5-15-15,32-5 0 0,29 0-2 16,25 0-2-16,13-11-2 15,-3-7-16-15,-15 1 0 16,-27-3 15-16,-34 0 2 16,-34 1-2-16,-33 4 1 15,-33 5-1-15,-30 4 2 16,-20 3-1-16,-19 0 0 16,-7 3-3-16,-7 0-12 15,-23 4-83-15,-10 4-193 16</inkml:trace>
  <inkml:trace contextRef="#ctx0" brushRef="#br0" timeOffset="14735.1">20797 5054 792 0,'0'0'97'15,"0"0"-29"-15,0 0-68 16,0 0-20-16,-119 21-136 15,68 0-195-15</inkml:trace>
  <inkml:trace contextRef="#ctx0" brushRef="#br0" timeOffset="21180.17">4608 5924 111 0,'0'0'569'15,"0"0"-477"-15,0 0-77 16,0 0-10-16,0 0-5 16,0 0-11-16,0 0 1 15,0 25 10-15,0 13 1 16,-2 13 40-16,-4 12-15 15,-1 10-12-15,-5 7-10 16,-1-1 1-16,5-1-3 0,-2-3 0 16,2-10-2-16,4-5-1 15,4-13-52-15,0-14-81 16,0-16-110-16</inkml:trace>
  <inkml:trace contextRef="#ctx0" brushRef="#br0" timeOffset="21562.39">4963 5905 805 0,'0'0'107'16,"0"0"-59"-16,0 0-48 0,0 0-11 15,0 0 8-15,-30 113 0 16,27-44 2-16,3 12 1 16,0 0 1-16,6 0 2 15,18-14-3-15,10-14-13 16,8-19-5-16,9-18-3 16,5-16-16-16,1-7 20 15,-5-19 13-15,-9-5-2 16,-17-3 6-16,-11 2 5 15,-15 3 12-15,0 2 34 0,-15 2-11 16,-21 4 0-16,-12 10-22 16,-16 11-10-16,-9 9-8 15,-5 34-31-15,4 5-129 16,16-3-427-16</inkml:trace>
  <inkml:trace contextRef="#ctx0" brushRef="#br0" timeOffset="22328.94">8604 5767 736 0,'0'0'55'0,"0"0"11"15,0 0-3-15,0 0-30 16,0 0-33-16,0 0-7 16,-94 105 6-16,77-36-2 15,8 10 2-15,5 12 2 16,4 5-1-16,0-4 3 16,0-14-3-16,3-21-10 15,16-20-19-15,12-22-16 16,14-15 18-16,7-14 22 15,2-18-40-15,-12-6 39 16,-11-1 6-16,-19 2 3 16,-12 4 35-16,-5 6 12 0,-25 3-23 15,-8 7-25-15,-5 12-2 16,4 5-6-16,12 2-42 16,18 14-56-16,9 0-108 15,11-9-110-15</inkml:trace>
  <inkml:trace contextRef="#ctx0" brushRef="#br0" timeOffset="23127.7">9178 6053 435 0,'0'0'178'0,"0"0"-49"16,0 0-74-16,48-97-10 15,-35 68 10-15,-4 2-2 16,-4 2-32-16,-4 4 10 16,-1 8-9-16,0 4-18 15,0 5-4-15,0 4-8 16,-8 0-15-16,-7 11-14 15,-2 10 1-15,-2 7 4 16,6 9-13-16,6 5 29 0,2 3-2 16,5 0 6-16,0 1 5 15,6-4 5-15,11-2-1 16,1-4 3-16,-3 0 3 16,-2-6-3-16,-7-3 2 15,-5 0-2-15,-1-5 1 16,0-1 4-16,-5-3-3 15,-10-4 2-15,3-5 2 16,0-6-1-16,-6-3 15 16,-1 0 31-16,-4-8-27 15,1-13 11-15,-2-8 3 16,7-5-15-16,6-3-14 16,11-8-9-16,14-5-25 0,30-3-19 15,15-2 8 1,9 1 17-16,0 2 6 0,-9 7 12 15,-12 7-4-15,-17 12 5 16,-14 9 5-16,-11 7 26 16,-5 6 2-16,0 4-10 15,0 0-21-15,0 2-2 16,0 18-26-16,-12 15 21 16,1 5 5-16,2 5 0 15,8-1 0-15,1-1-8 16,0-9-11-16,19-7 1 15,13-15-4-15,10-12-5 0,5-10 10 16,2-19-5-16,-8-7-1 16,-10-2 0-16,-10 0 23 15,-14 1 0-15,-7 4 26 16,0 2 43-16,-28 3-57 16,-15 1 21-16,-14 10-5 15,-6 8-13-15,5 9-15 16,16 3-1-16,18 20-31 15,21 9-74-15,3-6-114 16,25-7-294-16</inkml:trace>
  <inkml:trace contextRef="#ctx0" brushRef="#br0" timeOffset="23275.38">9734 5845 749 0,'0'0'169'0,"0"0"-117"16,0 0-52-16,0 0-44 16,0 0-166-16,0 0-7 15</inkml:trace>
  <inkml:trace contextRef="#ctx0" brushRef="#br0" timeOffset="24129.37">4387 7292 779 0,'0'0'67'0,"0"0"4"15,0 0-71-15,0 0-12 16,0 0 7-16,3 74 5 16,6-32 2-16,4 11-1 15,-2 8 2-15,-2 7-1 16,1 3 1-16,-7-3-3 15,-3-7-34-15,0-11-64 0,0-18-92 16,0-19-210-16</inkml:trace>
  <inkml:trace contextRef="#ctx0" brushRef="#br0" timeOffset="24477.15">4746 7305 818 0,'0'0'94'16,"0"0"-37"-16,0 0-29 15,0 0-28-15,0 0-5 16,0 0-14-16,-3 64 19 16,11-6-1-16,16 4-1 15,4 2-25-15,8-7 6 16,3-6 6-16,-3-9-1 0,-8-7-5 15,-7-8 12-15,-12-7 0 16,-6-8 1-16,-3-2-1 16,-5 2 9-16,-20 0 9 15,-14 4 10-15,-11 1 0 16,-6-6-10-16,-5-4-4 16,6-3-1-16,6-4 1 15,12 0-5-15,14-4-27 16,16-17-25-16,7-13-228 15</inkml:trace>
  <inkml:trace contextRef="#ctx0" brushRef="#br0" timeOffset="24699.39">4778 7400 44 0,'0'0'642'0,"0"0"-455"15,0 0-100-15,0 0-58 16,0 0-22-16,0 0-7 16,7-22 2-16,35 11 7 15,15 0-1-15,6 0-6 16,5 4-2-16,4 0-13 16,1 0-54-16,-6-2-60 15,-19-2-243-15</inkml:trace>
  <inkml:trace contextRef="#ctx0" brushRef="#br0" timeOffset="43307.52">8058 7000 328 0,'0'0'93'0,"0"0"24"15,0 0 16-15,-2-73-50 16,-7 60-20-16,-1 3-10 16,1 1-18-16,0 2-3 15,-1-1-13-15,2 3 4 16,2 5-6-16,3-2-3 0,0 1-9 16,3 1-5-16,-3 0-1 15,-9 10-6-15,-7 27-6 16,-15 23 12-16,-8 20 0 15,-7 15 1-15,5 4 0 16,7 1 0-16,9-6-1 16,14-9-3-16,11-14-16 15,3-17-1-15,14-20 1 16,17-22-15-16,17-12 6 16,13-38 27-16,10-16-8 15,-3-7 3-15,-16 1 7 16,-19 7 2-16,-18 7 21 15,-15 7-5-15,0 5-2 0,-17 8 1 16,-16 9-16 0,-10 12-1-16,-5 5-13 0,1 7-50 15,9 11-92-15,14 3-13 16,20-5-109-16</inkml:trace>
  <inkml:trace contextRef="#ctx0" brushRef="#br0" timeOffset="44174.31">8502 7098 535 0,'0'0'166'16,"0"0"-39"-16,0-73-85 16,0 52-4-16,0 3-16 15,0-1 16-15,-7 2-24 16,-5 3-5-16,-10 2 1 0,-8 9-10 15,-11 3-4 1,-5 3-9-16,4 18-8 0,11 11 12 16,12 5-3-16,16 10-13 15,3 5 10-15,10 0 7 16,13-5 2-16,7-6 6 16,1-9-7-16,-4-6 7 15,-5-4 0-15,-5-1 0 16,-7 0 0-16,-7 2 0 15,-3-1 0-15,0 2 2 16,-19-2-2-16,-1-2-3 16,-4-5-18-16,0-6-25 15,-1-9-12-15,7 0 40 16,-1-15 18-16,2-16 2 0,2-4 12 16,7-8 36-16,7-4 8 15,1-3-47-15,31-1-10 16,14-2-1-16,6 2-3 15,4 5-5-15,-7 8 5 16,-6 3 1-16,-8 12 2 16,-9 6-1-16,-11 7 1 15,-7 7 0-15,-5 3-1 16,-2 0 1-16,0 0 1 16,0 0-1-16,0 3-9 15,0 16-4-15,-6 10 13 16,-2 9 0-16,0 7 2 15,7 3 2-15,1 1-1 0,0-2-3 16,8-5 0 0,10-9 0-16,6-10 1 0,-3-12-1 15,5-11 0-15,-6 0 1 16,2-24 1-16,-1-9-2 16,-4-1-4-16,-6 0 4 15,-9 3 0-15,-2 1 2 16,-12-1 17-16,-19 3 14 15,-10 8-14-15,1 6-4 16,5 8-15-16,13 6 0 16,18 8-13-16,4 20-68 15,13 8 31-15,20-6-134 0,12-6-194 16</inkml:trace>
  <inkml:trace contextRef="#ctx0" brushRef="#br0" timeOffset="44408.31">8977 7154 565 0,'0'0'130'16,"0"0"-115"-16,0 0-15 16,0 0-7-16,0 0 7 15,0 0 33-15,72 7 8 16,-31-9 9-16,1-13-33 0,1-2-14 15,0 0-3 1,-5 0-5-16,-1 2-49 0,-16-2-79 16,-17 3-208-16</inkml:trace>
  <inkml:trace contextRef="#ctx0" brushRef="#br0" timeOffset="44611.35">9118 6941 682 0,'0'0'154'16,"0"0"-30"-16,0 0-59 16,0 0-37-16,0 0-28 15,0 0-10-15,-4-2-6 16,4 41 16-16,2 14 0 0,5 9 2 16,0 6-2-16,-2 0-9 15,2-5-38-15,4-10 9 16,5-12-51-16,3-16-99 15,5-21-108-15</inkml:trace>
  <inkml:trace contextRef="#ctx0" brushRef="#br0" timeOffset="45056.2">9506 6906 817 0,'0'0'125'0,"0"0"-48"16,0 0-74-16,0 0-3 16,0 0-9-16,0 75 9 15,1-14 3-15,2 3-3 16,-1-4 0-16,7-7-13 15,2-14-15-15,5-18-2 16,6-18 12-16,8-3 18 16,8-33 3-16,2-14-3 15,1-6 0-15,-11-1 1 16,-13 6 1-16,-13 7 7 0,-4 9 34 16,-3 8-18-16,-7 10-4 15,4 12-1-15,1 2-20 16,-1 25-33-16,0 18 17 15,-1 9 15-15,1 4-2 16,3-3-9-16,3-3-11 16,0-1-1-16,12-9-40 15,7-6-55-15,2-16-71 16,6-18-62-16</inkml:trace>
  <inkml:trace contextRef="#ctx0" brushRef="#br0" timeOffset="45338.58">9979 7113 804 0,'0'0'115'16,"0"0"-48"-16,0 0-67 15,0 0-8-15,0 0 7 16,0 0-1-16,-31 90 2 16,31-66-1-16,7-6 0 15,12-6 0-15,10-9-7 16,2-3 6-16,4-15 0 15,-1-11 2-15,-9-3-8 16,-9-2-5-16,-13-2 12 16,-3 2 1-16,-20 1 0 15,-21 5 0-15,-6 8-6 16,3 8-2-16,11 9-15 0,14 7-18 16,10 22-135-16,3 3 6 15,6 3-241-15</inkml:trace>
  <inkml:trace contextRef="#ctx0" brushRef="#br0" timeOffset="45758.08">9233 7599 753 0,'0'0'94'0,"0"0"-35"16,0 0-37-16,0 0-15 16,0 0-7-16,0 0-11 15,21-20 9-15,50 17 2 0,28-8 3 16,15-5-1 0,9-2-1-16,-11-1 0 0,-12 2 1 15,-22 0 2-15,-20 5-4 16,-19 4 0-16,-15 4 0 15,-20 4-38-15,-4 0-79 16,-37 13-41-16,-23 3-137 16</inkml:trace>
  <inkml:trace contextRef="#ctx0" brushRef="#br0" timeOffset="46320.77">9487 7703 712 0,'0'0'125'0,"0"0"-125"16,0 0 0-16,0 0 0 16,0 0 2-16,13 93 6 15,-9-48 10-15,-1 4 0 16,2 4-9-16,-2 2-4 15,0-3-2-15,2-7-2 16,-4-9-1-16,-1-14 4 16,0-10-2-16,0-6-1 15,0-6 0-15,0 0 5 16,0-3 26-16,-12-14-23 0,-1-3 3 16,-1-4 0-16,2 1-7 15,2 3-4-15,7 1-1 16,3-4-6-16,4-1-3 15,22-5-2-15,10-3 7 16,10 1-1-16,3-1-5 16,3-1 0-16,-4 2-1 15,-9-1 7-15,-13 8 4 16,-10 5 1-16,-9 6 3 16,-7 6 28-16,0 0 2 15,0 5-11-15,0 0-7 16,0 2-11-16,-2 0-5 15,-7 11-11-15,-1 12 7 0,-3 14 2 16,2 4 1-16,-1 1 1 16,2 5 0-16,4 1-3 15,1 2-3-15,5 0-29 16,0-5-31-16,0-10-42 16,11-19-70-16,11-16-168 15</inkml:trace>
  <inkml:trace contextRef="#ctx0" brushRef="#br0" timeOffset="46471.27">9816 8053 577 0,'0'0'259'0,"0"0"-132"15,0 0-57-15,0 0-33 16,0 0-21-16,0 0-16 16,-37-40-2-16,37 40-21 0,0 2-58 15,0 12-25-15,3-8-94 16,1-6-370-16</inkml:trace>
  <inkml:trace contextRef="#ctx0" brushRef="#br0" timeOffset="47317.96">10397 7171 541 0,'0'0'63'0,"0"0"-26"16,0 0-22-16,0 0 14 15,0 0 4-15,0 0 10 16,89-25 13-16,-52 11-35 16,1 2-14-16,6-4-6 15,-5 4-2-15,-3 4-1 16,-5 3-62-16,-10 5-58 16,-13 0-88-16,-8 2-175 15</inkml:trace>
  <inkml:trace contextRef="#ctx0" brushRef="#br0" timeOffset="47491.04">10451 7340 239 0,'0'0'121'15,"0"0"10"-15,0 0-19 16,0 0-27-16,0 0-16 16,0 0-14-16,87 12-27 15,-42-22-11-15,6-4-15 16,4-3-2-16,-4 0-76 15,-5 0-133-15,-12-2-285 16</inkml:trace>
  <inkml:trace contextRef="#ctx0" brushRef="#br0" timeOffset="48169.27">11029 6934 39 0,'0'0'623'15,"0"0"-529"-15,0 0-25 16,0 0-38-16,0 0-16 15,0 0-5-15,-38-39-10 16,52 36-1-16,22-7 1 16,12-3 4-16,4 0 1 15,-4 1-3-15,-13 3-2 16,-11 6 2-16,-10-1 2 16,-7 4-1-16,-4 0-3 15,-3 14-3-15,0 19 3 16,0 17 2-16,-13 9-2 15,-7 5 2-15,1 0-1 16,5 2-1-16,1-3-28 0,6-2-22 16,2-9-28-16,5-9-15 15,0-16-47-15,0-15-85 16</inkml:trace>
  <inkml:trace contextRef="#ctx0" brushRef="#br0" timeOffset="48386.31">11124 7221 610 0,'0'0'75'0,"0"0"71"15,0 0-94-15,0 0-26 0,0 0-23 16,0 0-3-16,-34-42-5 16,45 40-1-16,18-2 6 15,17-4 1-15,10-5 2 16,9-3-3-16,7-5-4 15,3-4-34-15,-1 2-50 16,-7-6-76-16,-11 0-94 16</inkml:trace>
  <inkml:trace contextRef="#ctx0" brushRef="#br0" timeOffset="49037.21">11721 6855 618 0,'0'0'106'0,"0"0"9"16,0 0-66-16,0 0-22 15,0 0-24-15,0 0-3 16,61-48-2-16,-37 48 1 15,-1 11 1-15,-5 9-3 16,-5 8 3-16,-7 12 3 16,-6 7-3-16,0 3 3 15,-19 0-3-15,-7-5-8 16,-4-6-18-16,2-6-7 0,3-8-7 16,3-7-2-16,8-4 27 15,3-8 15-15,4-3 2 16,5-3 36-16,2 0 47 15,8-7-80-15,17-10-5 16,12-3-5-16,7-2 3 16,5 1 2-16,-3 1 0 15,-3 3 0-15,-11 3 0 16,-11 4 0-16,-10 4 3 16,-8 3-2-16,-1 3-1 15,-2 0-7-15,1 2-1 16,2 12 7-16,-1 3 1 15,3 0 0-15,5 6 0 16,5-2 0-16,7-2-1 0,8-7 1 16,6-9 1-16,6-3-1 15,1-8 1-15,-4-17 2 16,-10-3-2-16,-11-3 3 16,-10 0 2-16,-8 1 0 15,-9 7 15-15,-30 1-1 16,-13 10-11-16,-10 9-7 15,9 3-2-15,11 6-1 16,18 14-10-16,8 7-25 16,5 7-17-16,8 0-44 15,3-3-105-15,9-3-148 16</inkml:trace>
  <inkml:trace contextRef="#ctx0" brushRef="#br0" timeOffset="116475.89">4357 8657 455 0,'0'0'64'0,"0"0"14"15,0 0 3-15,0 0-5 16,0 0-26-16,0 0-16 16,0 0-19-16,0-11-3 15,0 11-5-15,0 0-7 16,0 0 0-16,0 0-4 15,0 17-8-15,0 10 11 16,0 13 1-16,0 10 2 0,-4 8 3 16,-12 7-2-16,2 6 1 15,-4 1-1-15,3-5-2 16,2-12 4-16,7-13-5 16,4-14-3-16,2-12-16 15,0-9-40-15,0-7-65 16,5-4-96-16,8-18-210 15</inkml:trace>
  <inkml:trace contextRef="#ctx0" brushRef="#br0" timeOffset="117185.08">4749 8458 687 0,'0'0'30'0,"0"0"82"15,0 0-50-15,0 0-25 16,0 0-22-16,0 0-8 15,0-10-7-15,0 20-10 16,0 11 5-16,0 11 3 16,5 14 2-16,4 6-2 15,1 7 2-15,-2 2 2 16,-1-2 0-16,1-4-1 0,4-8 0 16,1-14-1-16,3-12-24 15,7-15-18-15,6-6 2 16,10-25 28-16,3-14-42 15,0-5 14-15,-9-1 40 16,-14 4 14-16,-12 4 18 16,-7 3 26-16,0 9 9 15,-11 7-32-15,1 8 2 16,6 5-8-16,1 5-17 16,3 0-12-16,-1 22-28 15,-5 11 18-15,0 12 10 16,3 6-1-16,0 4 0 15,3 2 1-15,0-3 0 16,0-6 1-16,4-8 0 0,1-7-1 16,-2-1 0-16,-3-3-14 15,0-4-45-15,0-4-20 16,0-9-78-16,0-11-234 16</inkml:trace>
  <inkml:trace contextRef="#ctx0" brushRef="#br0" timeOffset="117308.89">5050 9144 17 0,'0'0'626'0,"0"0"-432"16,0 0-84-16,0 0-54 16,0 0-13-16,0 0-24 15,-25-50-19-15,25 50-43 16,0 0-72-16,0 5-130 16,0 2-32-16</inkml:trace>
  <inkml:trace contextRef="#ctx0" brushRef="#br0" timeOffset="118387.25">7321 8639 480 0,'0'0'162'0,"0"0"-24"16,0 0-68-16,0 0-46 16,0 0-24-16,0 0-1 15,-18-17-4-15,18 17 5 16,5 0 1-16,20 0-1 16,11 0 5-16,14-2-1 15,7-6-2-15,6-1 0 0,1-1-1 16,-3 1 2-1,-7 0-3-15,-17 2 0 0,-12 6 0 16,-10 1-3-16,-6 0 1 16,-2 15-5-16,-5 13 1 15,-2 14 1-15,-3 11 3 16,-16 7 1-16,4 6 1 16,-3 1 1-16,11-4 3 15,3-5-4-15,3-7 3 16,1-7-1-16,-2-9-2 15,-2-10-13-15,4-8-22 16,-1-9-56-16,1-8-53 16,-2 0-83-16</inkml:trace>
  <inkml:trace contextRef="#ctx0" brushRef="#br0" timeOffset="118577.14">7527 8990 103 0,'0'0'645'0,"0"0"-492"15,0 0-86-15,0 0-67 16,0 0-6-16,0 0 5 16,86-46 1-16,-24 30 1 15,7-2-1-15,5-6-3 16,3 1-20-16,-1-2-23 16,-4 2-23-16,-11-1-94 15,-16-2-220-15</inkml:trace>
  <inkml:trace contextRef="#ctx0" brushRef="#br0" timeOffset="119333.84">8214 8620 660 0,'0'0'88'0,"0"0"-12"15,0 0-43 1,0 0 1-16,0 0-14 0,0 0-4 15,-11-31-12-15,30 27-4 16,9 3 0-16,4 1-1 16,-2 0-1-16,4 0 2 15,-7 15-2-15,1 9 0 16,-4 4-2-16,-5 4 3 16,-4 3-6-16,-7-2-4 15,-8 1-7-15,0 0 14 16,-6 2-6-16,-14-5-11 15,-2 0 3-15,-4-6-6 0,4-3 2 16,2-8 13-16,6-6 7 16,6-4 1-16,5-2 1 15,3-2 0-15,0 0 0 16,17-8 0-16,16-12-11 16,16-11-40-16,7-1 31 15,4 0-4-15,-5 2 3 16,-10 6-10-16,-17 8 31 15,-13 8 15-15,-10 5 52 16,-5 3 2-16,0 0-55 16,0 6-14-16,0 14 0 15,-4 8 0-15,-3 4 1 16,3 5 2-16,4-1-2 16,0-5 2-16,0-3-2 15,18-12-1-15,4-9 0 0,4-7 0 16,6-8 5-16,7-21-1 15,1-10-1-15,-2-1-3 16,-12 1 1-16,-11 5 10 16,-15 5 31-16,-5 5 5 15,-33 5-29-15,-15 9-18 16,-13 10-3-16,5 0-29 16,17 12-42-16,21 5-15 15,23 1-5-15,0-4-73 16</inkml:trace>
  <inkml:trace contextRef="#ctx0" brushRef="#br0" timeOffset="119695.92">9178 8789 572 0,'0'0'121'0,"0"0"-121"15,0 0-5 1,0 0 5-16,0 0 13 0,0 0 16 15,58 10 21-15,-34-10-1 16,5-2-19-16,7-8-16 16,8-5-10-16,4 1-4 15,-1-1-3-15,-5 1-51 16,-10 3-47-16,-13 0-30 16,-10 6-72-16,-9 2-156 15</inkml:trace>
  <inkml:trace contextRef="#ctx0" brushRef="#br0" timeOffset="119934.2">9269 8639 553 0,'0'0'201'16,"0"0"-71"-16,0 0-46 16,0 0-34-16,0 0-28 15,0 0-22-15,-6-46-10 16,6 56-3-16,6 13 5 15,6 12 7-15,4 11 2 16,-1 3 0-16,0 6 2 16,2 3-2-16,-4 1-2 15,3 0-6-15,2-1-32 16,-2-4-18-16,6-15-42 16,-2-17-154-16</inkml:trace>
  <inkml:trace contextRef="#ctx0" brushRef="#br0" timeOffset="124890.29">9755 8661 406 0,'0'0'90'0,"0"0"-31"15,0 0-21-15,0 0-24 16,0 0-13-16,0 0-1 0,0 0 9 16,30-18 22-16,-18 11-2 15,0-3 15-15,-2-1 14 16,-1-1 0-16,0 1-15 16,-3 1-10-16,-3 2-10 15,2 2-12-15,-1 0-4 16,1 1-7-16,6 4 0 15,5-1-1-15,6 2-3 16,3 0 4-16,0 0-3 16,1 6 0-16,-4 5-4 15,1 4-2-15,-3 3 1 16,-5 8 2-16,-2 7 1 16,-5 7-2-16,-6 13 7 15,-2 5 0-15,0 5 2 0,-15 2-2 16,1-5 0-16,3-9-13 15,2-8-14-15,3-15-16 16,6-12-58-16,0-16-79 16,0-9-208-16</inkml:trace>
  <inkml:trace contextRef="#ctx0" brushRef="#br0" timeOffset="125326.99">9869 8828 592 0,'0'0'163'16,"0"0"-78"-16,0 0-85 16,0 0-1-16,0 0 1 15,0 0 21-15,132-14 10 16,-69 8-13-16,3 2-10 16,-6 4-7-16,-9 0-1 15,-12 1 0-15,-10 12-1 16,-10 2-3-16,-7 5-8 15,-8 1-15-15,-4 2 8 16,0-2-15-16,0-3 31 16,0-1-51-16,0-4-4 15,0-5 8-15,6-4-12 16,15-4 36-16,9-2 25 0,6-18 1 16,4-5 21-1,-6-6 28-15,-5-2 56 0,-8-3-28 16,-2-1-10-16,-8 3-21 15,-3 1 1-15,-8 4-5 16,0 4-36-16,-3 1-3 16,-19 12-3-16,-12 10-8 15,-11 2-40-15,-4 16-24 16,4 12-22-16,14 3-50 16,20-8 7-16,11-5-104 15</inkml:trace>
  <inkml:trace contextRef="#ctx0" brushRef="#br0" timeOffset="125557.4">10936 8632 826 0,'0'0'126'0,"0"0"-122"15,0 0-4-15,0 0-10 16,0 0 10-16,0 0 0 16,123 0 0-16,-74-10-27 15,3 0-24-15,-6 1-52 16,-10 5-23-16,-14 3-47 16,-21 1-245-16</inkml:trace>
  <inkml:trace contextRef="#ctx0" brushRef="#br0" timeOffset="125730.75">10938 8843 700 0,'0'0'168'15,"0"0"-99"-15,0 0-35 16,0 0-31-16,0 0 0 16,0 0-3-16,119-19 0 15,-56 3-20-15,7-3-22 16,9-2-42-16,-4-1-151 15,-6 0-300-15</inkml:trace>
  <inkml:trace contextRef="#ctx0" brushRef="#br0" timeOffset="126067.1">11429 8417 843 0,'0'0'68'16,"0"0"11"-16,0 0-59 15,0 0-15-15,0 0-5 16,0 0-9-16,-4-52 7 16,36 52 1-16,6 0-1 15,-1 3-1-15,0 15 0 0,-4 11 1 16,-7 9-1-16,-3 9 2 15,-10 10-1-15,-8 6 2 16,-5 2 0-16,0 0-3 16,-14-8-9-16,5-11-12 15,-1-10 3-15,4-11-15 16,0-8-17-16,0-9-59 16,3-8-74-16,2-6-263 15</inkml:trace>
  <inkml:trace contextRef="#ctx0" brushRef="#br0" timeOffset="126575.66">11427 8663 551 0,'0'0'173'15,"0"0"-59"-15,0 0-56 16,0 0-58-16,0 0 0 16,0 0 0-16,72-39 7 15,-12 24 18-15,14-6-7 16,9-6-8-16,4-3-6 15,-5-4-1-15,-12 2-2 16,-11-2 1-16,-15 6-2 16,-14 3 0-16,-13 8-2 15,-16 3-1-15,-1 2 2 16,-18 4-5-16,-15 1 1 0,-13 5 1 16,3 2 4-16,6 0 0 15,11 15 0 1,10 8-3-16,8 10 1 0,5 3 1 15,3 4-2-15,11-6 0 16,23-9 0-16,12-12 2 16,7-13 1-16,3 0 3 15,-4-21-2-15,-11-8-1 16,-13 3 2-16,-13 1-1 16,-12 4 3-16,-3 8 5 15,-2 1 3-15,-14 5-3 16,-1 6 4-16,0 1-10 15,2 0-3-15,3 23-4 0,3 8-3 16,4 11 7-16,5 8 0 16,0 4-1-16,8 4 1 15,10-2 1-15,0 1-1 16,-1-8-21-16,-4-4-23 16,-6-12-72-16,0-18-124 15</inkml:trace>
  <inkml:trace contextRef="#ctx0" brushRef="#br0" timeOffset="126876.01">12369 8635 875 0,'0'0'78'16,"0"0"-42"-16,0 0-36 15,0 0-23-15,-4 89 23 0,4-45-2 16,12-3 1-16,10-4-4 15,7-9-3-15,2-11-9 16,4-13-10-16,2-4 12 16,2-28 15-16,1-13 2 15,-7-3 1-15,-6-2 1 16,-17 0 4-16,-10 5 11 16,-10 2 24-16,-32 8-15 15,-20 12-28-15,-15 15 0 16,-2 4-7-16,14 16-13 15,19 15-45-15,24 3-32 16,18-5-135-16</inkml:trace>
  <inkml:trace contextRef="#ctx0" brushRef="#br0" timeOffset="127575.82">9621 9367 81 0,'0'0'607'15,"0"0"-494"-15,0 0-63 0,0 0-50 16,0 0-5-16,87-16 5 16,-18 9 4-16,14-1 7 15,16-6 6-15,9-1-9 16,1-2-1-16,-5-2-6 15,-8-3 1-15,-11 0-2 16,-13-1 0-16,-14 5 0 16,-20 3 1-16,-18 6-1 15,-12 4 0-15,-8 5-5 16,-5 0-34-16,-31 12-75 16,-24 12-173-16</inkml:trace>
  <inkml:trace contextRef="#ctx0" brushRef="#br0" timeOffset="127779.79">10274 9414 682 0,'0'0'89'0,"0"0"-89"16,0 0 0-16,0 104 15 15,-4-48-1-15,-8 4 4 16,3-4-10-16,3-3-5 15,-2-7 1-15,3-5-1 16,5-10-3-16,0-7-20 16,0-14-51-16,8-10-107 0,9-14-282 15</inkml:trace>
  <inkml:trace contextRef="#ctx0" brushRef="#br0" timeOffset="128339.45">10246 9495 485 0,'0'0'153'0,"0"0"-22"0,0 0-50 16,0 0-38 0,0 0-43-16,0 0-2 0,-26-16-8 15,53 12 10-15,9-2 2 16,7-2 1-16,-1 0 1 16,-4 3-2-16,-10 1-2 15,-4 4 1-15,-9 0-1 16,-5 0 0-16,1 3-3 15,-8 12-37-15,-3 5-13 16,0 7-10-16,-6 6-5 16,-12 1 37-16,1-3 11 15,5-7 19-15,3-7 1 16,5-5 30-16,4-1 7 16,0 0-7-16,0 3-24 0,0 2 9 15,13 4-1-15,4 1-2 16,3 0-7-16,-1-2 1 15,-3-4 3-15,-11-2-6 16,-5-2-3-16,0-1 4 16,-14 4 14-16,-16 5 7 15,-13 1-17-15,-9 4-2 16,-10-4-6-16,-1-3 0 16,3-3-8-16,18-7 8 15,21-7-61-15,21 0-56 16,10-15-222-16</inkml:trace>
  <inkml:trace contextRef="#ctx0" brushRef="#br0" timeOffset="128520.48">10346 9927 88 0,'0'0'650'0,"0"0"-486"16,0 0-61-16,0 0-64 15,0 0-39-15,0 0-2 16,-27-5-67-16,39 2-47 16,5-5-64-16,-6-3-478 15</inkml:trace>
  <inkml:trace contextRef="#ctx0" brushRef="#br0" timeOffset="173846.77">4130 10534 499 0,'0'0'55'0,"0"0"65"16,0 0-55-16,0 0 1 15,0 0-6-15,-58-84-33 16,45 69 5-16,7-1-10 16,-1 3-4-16,2 3-1 15,0 3-2-15,4 2-6 16,0 4 5-16,-1 1-8 15,2 0-6-15,0 0-6 16,0 20-7-16,0 13 0 16,0 20 9-16,0 14 1 15,0 11 3-15,0 6 5 16,0 1-4-16,0-6-1 16,0-11 0-16,0-15-25 0,0-12-6 15,0-12-25-15,7-17-40 16,5-12-128-16</inkml:trace>
  <inkml:trace contextRef="#ctx0" brushRef="#br0" timeOffset="174461.91">4548 10422 545 0,'0'0'94'15,"0"0"20"-15,0 0-40 16,0 0-27-16,0 0-20 16,-16-89-23-16,37 61 17 15,9-5-17-15,8 4-4 16,1 4 0-16,-1 8 0 0,-4 6-1 16,-9 11 1-1,-3 0-2-15,-5 13-7 0,-7 20-13 16,-7 12-3-16,-3 16 15 15,-9 2-3-15,-15-1-16 16,-1-7-18-16,6-16 6 16,5-8 37-16,5-9 4 15,9-4-2-15,0-2 0 16,0-2 1-16,18 1 1 16,6 2 1-16,7 3 7 15,6 3 16-15,4 1-11 16,-1 3-1-16,-6-2-7 0,-5 1-3 15,-14-7-2 1,-8 0 2-16,-7-2 0 0,-13 8 11 16,-20 6 11-16,-12 3-14 15,-10 0-1-15,-2-8-9 16,7-10-4-16,9-9-2 16,16-7-6-16,22-3-38 15,3-24-93-15,25-9-458 16</inkml:trace>
  <inkml:trace contextRef="#ctx0" brushRef="#br0" timeOffset="175494.84">6876 10353 672 0,'0'0'37'0,"0"0"8"0,0 0-38 16,0 0-7 0,0 0-23-16,0 0 15 0,29-25 8 15,7 19 12-15,4-2 0 16,5 1-1-16,-5 2-1 15,-3 4-1-15,-3 1 12 16,-5 0-10-16,-2 10-10 16,0 17-1-16,-1 9 2 15,0 13 1-15,-6 8 0 16,-4 9 0-16,-9 6-1 16,-7 3 3-16,0 3-2 15,-13-3 2-15,-11-7-5 16,-3-10-19-16,3-15-43 15,0-16-82-15,8-19-187 0</inkml:trace>
  <inkml:trace contextRef="#ctx0" brushRef="#br0" timeOffset="176028.95">7054 10718 617 0,'0'0'40'0,"0"0"-13"15,0 0 0-15,103-44 9 16,-57 35-2-16,-1-5-9 16,4-2-1-16,5-4-2 15,-3-3 1-15,2-4-7 16,2 1-7-16,-3-3-4 16,-1-5-3-16,-4-5 1 0,-7 3-3 15,-16 4 1-15,-14 6-1 16,-10 9 5-16,-4 5 9 15,-22 9-11-15,-8 3-3 16,-2 0-1-16,2 15-1 16,16 12 2-16,9 6 0 15,9 3-4-15,5 1 0 16,20-4 4-16,11-6-1 16,8-10-1-16,3-11-8 15,9-6 3-15,-2-16 7 16,-3-17 0-16,-8-8 0 15,-13 3 3-15,-17 4-1 16,-11 9 9-16,-2 6 7 0,-14 8-6 16,-11 7-11-16,0 4 0 15,5 4-1-15,2 17-2 16,9 10-1-16,2 10-1 16,4 8 4-16,3 9 0 15,0 2 0-15,9 4 2 16,5 2 0-16,3-2 0 15,0-4 1-15,-6-10-3 16,-2-9 0-16,-1-10-38 16,4-14-69-16,1-17-173 15</inkml:trace>
  <inkml:trace contextRef="#ctx0" brushRef="#br0" timeOffset="176344.02">8205 10686 811 0,'0'0'139'0,"0"0"-137"16,0 0-2-16,0 0 0 15,0 108 2-15,0-66 0 16,0-9-2-16,9-3 0 16,10-9-2-16,4-6-4 15,3-14-20-15,12-1 15 0,1-22 10 16,5-12-16-1,1-10-21-15,-12 1 28 0,-16-1 10 16,-8 6 7 0,-9 6 22-16,-14 5-7 0,-21 9-3 15,-16 7-17-15,-3 7 0 16,9 4-2-16,14 0 0 16,16 15-1-16,9 6-28 15,6 5-49-15,6-4-55 16,18-7-99-16</inkml:trace>
  <inkml:trace contextRef="#ctx0" brushRef="#br0" timeOffset="176583.74">8772 10726 734 0,'0'0'116'15,"0"0"-111"-15,0 0-4 16,0 0-1-16,0 0-3 16,0 0 3-16,59 2 6 15,-6-12 7-15,13-12-7 16,7-2-6-16,-5-1-3 16,-9 4-33-16,-14 2-66 15,-17 5-32-15,-20 3-109 16</inkml:trace>
  <inkml:trace contextRef="#ctx0" brushRef="#br0" timeOffset="176809.91">8734 10528 722 0,'0'0'214'16,"0"0"-134"-16,0 0-59 15,0 0-21-15,0 0-12 16,0 0 3-16,38 28 9 15,-5 9 0-15,0 13 0 16,-2 3 2-16,-4 8-2 16,-9 1-3-16,-12-3-14 15,-6 1-13-15,0-9-20 16,-15-11-68-16,-7-16-261 16</inkml:trace>
  <inkml:trace contextRef="#ctx0" brushRef="#br0" timeOffset="177396.68">7827 10291 414 0,'0'0'107'15,"0"0"2"-15,0 0-59 16,0 0-7-16,0 0 1 16,0 0-17-16,10-34-5 15,-26 34-22-15,-1 0-6 16,-8 11 5-16,-5 6 1 15,-3 6 3-15,-4 7-3 16,0 1-24-16,2 1-93 0,10-8-88 16,16-10-224-16</inkml:trace>
  <inkml:trace contextRef="#ctx0" brushRef="#br0" timeOffset="177544.57">7987 10414 463 0,'0'0'53'0,"0"0"-53"16,0 0-156-16</inkml:trace>
  <inkml:trace contextRef="#ctx0" brushRef="#br0" timeOffset="178825.89">9518 10432 527 0,'0'0'69'0,"0"0"47"16,0 0-49-16,0 0-57 15,0 0-10-15,0 0-3 16,-6-29 3-16,24 22 19 0,9-3 4 16,3 0-7-1,3 3-10-15,-2 2-4 0,2 5-2 16,-6 0 0-16,-4 8 0 15,-3 14-4-15,-7 12-1 16,-1 8 4-16,-3 10 1 16,-8 8 1-16,-1 5 2 15,0 1-3-15,-4-5-3 16,-4-9-43-16,-1-11-24 16,4-15-26-16,-1-13-57 15,0-13-128-15</inkml:trace>
  <inkml:trace contextRef="#ctx0" brushRef="#br0" timeOffset="179256.74">9678 10657 532 0,'0'0'89'15,"0"0"31"-15,0 0-65 16,0 0-18-16,0 0-27 16,0 0-9-16,30-70 0 15,0 61 2-15,11-1 8 16,1-2-8-16,0 2 0 15,-4 3-2-15,-5 7 1 16,-2 0-2-16,-4 3-3 16,0 13 3-16,-3 6-4 15,-2 0-2-15,-2 2-12 16,-8-1-5-16,-2-3 13 16,-4-3-30-16,0-2 38 0,0-5-8 15,-3-3 7-15,2-2 1 16,-1-5-18-16,3 0 8 15,4-8 12-15,5-8 0 16,-1-7-18-16,-1 1 2 16,-5 0 16-16,-9 1 15 15,0 0 33-15,0 1 1 16,-11 3-8-16,-4 6-14 16,-4 1-22-16,-6 10-5 15,-4 0-3-15,-3 10 2 16,-7 16-15-16,1 8-36 15,4 7-41-15,4 0-53 0,5-7-145 16</inkml:trace>
  <inkml:trace contextRef="#ctx0" brushRef="#br0" timeOffset="179607.56">9490 11230 623 0,'0'0'207'0,"0"0"-158"16,0 0-49-16,88-40 0 15,-20 29-2-15,16-4 4 16,7-2-2-16,7-3 9 16,5 0 1-16,-5 1-2 15,-5-1-5-15,-8 2-1 16,-6 3-1-16,-7 1 0 16,-10 4-1-16,-14 4-20 15,-19 4-23-15,-21 2-36 16,-13 5-154-16,-39 9-75 0</inkml:trace>
  <inkml:trace contextRef="#ctx0" brushRef="#br0" timeOffset="179839.91">9854 11313 398 0,'0'0'420'16,"0"0"-411"-16,0 0-9 15,0 0-3-15,0 0 1 16,0 0 2-16,50 97 0 16,-42-56 2-16,-4 9 7 15,-2 9 0-15,-2 2-3 16,0-6-2-16,0-4-1 16,-9-10-3-16,6-12-21 0,3-12-82 15,0-13-49 1,0-4-119-16</inkml:trace>
  <inkml:trace contextRef="#ctx0" brushRef="#br0" timeOffset="180322.54">9903 11439 446 0,'0'0'134'16,"0"0"47"-16,0 0-82 0,0 0-41 15,0 0-39-15,0 0-11 16,-10-84-7-16,32 71 1 16,6 1 0-16,7 6-2 15,-4 3-1-15,-4 3 1 16,-5 0-3-16,-11 14-23 16,-5 5-23-16,-6 7-10 15,0 2-41-15,-11 3-22 16,-7-2-2-16,0-7 45 15,2-5 79-15,7-7 7 16,3-4 118-16,4-6 21 16,2 0-74-16,0 6-55 15,0 1-8-15,9 7 7 16,9 4 8-16,5 6-3 0,-1 6-8 16,-1 0-8-1,-8 3-2-15,-4-4-2 0,-9-7 0 16,0-4-1-16,-12-1 5 15,-13-1-1-15,-6-3 8 16,-2-5 8-16,-5-2 4 16,0-2-10-16,-6-4-4 15,4 0-10-15,7 0 0 16,11 0-1-16,17-13-50 16,5-7-137-16,24-11-277 15</inkml:trace>
  <inkml:trace contextRef="#ctx0" brushRef="#br0" timeOffset="180610.64">10649 10802 49 0,'0'0'658'0,"0"0"-559"16,0 0-85-16,0 0-14 16,92-31 1-16,-52 22 2 0,7 1-3 15,3-2 0-15,0 1-41 16,-5-3-60-16,-8 0-73 15,-17 4-231-15</inkml:trace>
  <inkml:trace contextRef="#ctx0" brushRef="#br0" timeOffset="180804.83">10624 11023 590 0,'0'0'46'0,"0"0"43"16,0 0-27-16,87-5-18 16,-45-2-23-16,4-5-12 15,8 2-6-15,6-2-3 16,-1-5-66-16,-10-3-180 16</inkml:trace>
  <inkml:trace contextRef="#ctx0" brushRef="#br0" timeOffset="181673.53">12894 10414 539 0,'0'0'164'0,"0"0"-90"15,0 0-63-15,0 0-8 16,0 0 1-16,-56 84 9 15,41-46-5-15,5 2 1 0,0 3-1 16,2 2-2-16,3-1-1 16,5-1-3-16,0-8 0 15,10-11 1-15,16-15-3 16,13-9-8-16,10-19 8 16,8-21 5-16,-2-9-5 15,-10-2 6-15,-15 5-1 16,-14 2 33-16,-13 2-13 15,-3 4 6-15,-21 4-27 16,-22 5-4-16,-15 8 1 16,-12 15-2-16,0 6-2 15,12 10-50-15,22 15-60 16,15-4-130-16</inkml:trace>
  <inkml:trace contextRef="#ctx0" brushRef="#br0" timeOffset="182820.74">12342 10222 390 0,'0'0'157'0,"0"0"0"16,0 0 1-16,0 0-119 15,0 0-13-15,0 0-26 16,-49-12-1-16,30 38-3 15,-3 16 4-15,-2 15-2 16,4 11 4-16,0 5-2 0,8 4 2 16,2-4 0-16,5-7-2 15,4-11 0-15,1-9-4 16,0-15-15-16,6-12-1 16,6-13-2-16,8-6-4 15,4-13 26-15,2-13 7 16,-1-8-3-16,-11-1 0 15,-8 4 17-15,-6 0 15 16,0 4-1-16,-20 1 0 16,-11 6-11-16,-8 4-17 15,-1 11-7-15,1 5-2 16,10 8-51-16,13 11-37 0,13-2-149 16</inkml:trace>
  <inkml:trace contextRef="#ctx0" brushRef="#br0" timeOffset="183553.02">11893 10381 649 0,'0'0'139'0,"0"0"-45"16,0 0-55-16,0 0-30 16,0-74-4-16,0 61-4 15,0 4 1-15,0 1 1 16,-2 2 5-16,-7 3-8 16,-9 3-4-16,-7 0-2 15,-6 7-4-15,-2 15-11 0,4 5 3 16,9 7 0-16,5 5-4 15,4 3 11-15,4 2 11 16,1 1-2-16,6 0 0 16,0-3 2-16,0-5 0 15,9-5-2-15,7-3 2 16,2-2 0-16,-3 0 5 16,-2-1 0-16,-7-2-3 15,-4-2-2-15,-2-1 2 16,0-6-2-16,-5-2 1 15,-5-4-1-15,-2-4 2 16,3-5 1-16,-5 0 0 0,3 0 1 16,2-11 33-16,-5-8 2 15,7 0-12-15,2-1 1 16,5-3-16-16,0-5-12 16,9-2-11-16,15-1-8 15,1-4 4-15,4 3 5 16,-2-1-2-16,-5 2 4 15,1 3-5-15,-5 1 4 16,-4 3-14-16,0 2-10 16,-5 0-28-16,-3 5-13 15,-3 2 7-15,-3 2-153 16,0 4-208-16</inkml:trace>
  <inkml:trace contextRef="#ctx0" brushRef="#br0" timeOffset="183719.57">11879 10500 111 0,'0'0'470'0,"0"0"-365"16,0 0 5-16,0 0-22 15,0 0 1-15,0 0-35 16,0 0-22-16,0 0-6 16,0 0-26-16,0 4-46 15,0 7-129-15,0-4-95 16</inkml:trace>
  <inkml:trace contextRef="#ctx0" brushRef="#br0" timeOffset="-162725.03">3918 12368 166 0,'0'0'198'0,"0"0"-53"16,0 0-25-16,0 0-17 0,0 0-22 15,-53-75-24-15,47 62-11 16,-1 2-12-16,2 2-15 15,1 1-2-15,2 3 5 16,1 2-2-16,-1 3-14 16,2 0-1-16,0 0-5 15,0 0-4-15,0 0 2 16,0 3-5-16,0 23-7 16,0 17 11-16,0 14 2 15,0 13-1-15,-6 8 2 16,-3 4 0-16,1-5-8 15,3-6-12-15,3-17-13 16,2-12 0-16,0-10-23 0,0-17-97 16,0-15-109-16</inkml:trace>
  <inkml:trace contextRef="#ctx0" brushRef="#br0" timeOffset="-162309.24">4153 12305 780 0,'0'0'70'0,"0"0"-14"16,0 0-29-16,0 0-27 0,0 0-5 16,0 0 2-1,88-20 3-15,-47 34-1 0,6 9-1 16,0 5-1-16,-3 5 1 15,-7 3-22-15,-13-2-16 16,-13 2 6-16,-11 3-25 16,-6-3 38-16,-21 1 6 15,-6-4-1-15,4-8 16 16,7-8-1-16,7-9 3 16,9-5 69-16,6-3 41 15,0 0-80-15,0 0-25 16,2 0-5-16,17-2 1 15,8-10 6-15,9-5 9 16,4-2-4-16,0-1-9 0,0 1-4 16,-5 4 1-16,-7 2-1 15,2 5-1-15,-6 2-6 16,4 1-38-16,-1 4-71 16,-8-1-145-16</inkml:trace>
  <inkml:trace contextRef="#ctx0" brushRef="#br0" timeOffset="-139031.69">7035 12175 43 0,'0'0'66'0,"0"0"94"15,0 0-29-15,0 0-19 16,0 0-51-16,0 0 47 16,0 0-40-16,0 0-5 15,-44-29-44-15,44 29-16 16,0 0-3-16,0 0-4 15,0 0 1-15,0 0 0 16,0 0 3-16,0 0 2 16,5 2-2-16,-1 0 0 0,-1-2 0 15,0 0 5-15,0 0 9 16,4 0 13-16,4-7 2 16,4-7-10-16,3-6-9 15,0-4-8-15,-5 3 4 16,-1-4-3-16,-3-2-3 15,-6 5 1-15,-3 2-1 16,0 6-3-16,-22 5 0 16,-11 9-8-16,-18 0-31 15,-11 22 10-15,-4 7 11 16,8 2 15-16,17 2 4 16,19-2 2-16,18 5-3 15,4 2 0-15,6 2-1 16,19-1 0-16,9-5 2 0,9 1 2 15,2-4 4-15,0-1 3 16,-8-1-2-16,-7-3-3 16,-10 1 2-16,-10-4-3 15,-9 4-1-15,-1 1 4 16,-7 2-1-16,-14-3 0 16,-5-7 1-16,-3-6-3 15,-3-7 2-15,-3-7 1 16,-4 0 6-16,-1-13 23 15,4-12 1-15,6-1-22 16,9-1-3-16,12-5 0 16,9-7-9-16,9-10-19 0,27-10-17 15,6-8 14 1,4 0-4-16,3 4 10 0,-4 8-22 16,-5 9-5-16,-6 11-31 15,-7 11-72-15,-10 7-111 16</inkml:trace>
  <inkml:trace contextRef="#ctx0" brushRef="#br0" timeOffset="-138365.44">7388 11962 635 0,'0'0'87'0,"0"0"-22"0,0 0-19 15,0 0-46-15,0 0-13 16,0 0 6-16,-31 102 4 16,13-29 3-16,4 13 12 15,4 4-3-15,7 2-4 16,3-5-4-16,10-3 1 16,13-15 1-16,8-18 0 15,11-26-2-15,6-25-1 16,8-12-4-16,6-29 4 15,-4-14-9-15,-12 1-27 16,-18 1 15-16,-23 9-8 0,-5 7 26 16,-38 7 3-16,-18 10 8 15,-9 11-8 1,-1 7 0-16,12 2-23 0,15 0 23 16,19 4-3-16,12 3 3 15,8-2-4-15,0-5-40 16,19 0 25-16,16-12 19 15,18-15 16-15,11-4 17 16,3 1-1-16,-7 5 3 16,-15 8 0-16,-16 7-5 15,-13 8-2-15,-6 2-28 16,-4 0-3-16,-2 20-3 16,1 7 2-16,-4 12 3 15,-1 7 1-15,0 5 2 16,0 1 1-16,0-1-1 0,5-12-2 15,1-10-6-15,3-16-4 16,1-13 2-16,9-10 8 16,3-25 10-16,1-12-5 15,-3-4-1-15,-12 1 10 16,-8 0 9-16,0 3 1 16,-16 8-2-16,-9 8 3 15,-7 12-25-15,-9 15-2 16,-5 4-49-16,-2 27-43 15,9 14-57-15,15 6-26 16,18-3-108-16</inkml:trace>
  <inkml:trace contextRef="#ctx0" brushRef="#br0" timeOffset="-138045.52">8225 12481 662 0,'0'0'113'0,"0"0"-54"0,0 0-59 16,0 0-8-16,0 0 8 15,0 0 0-15,101-3 2 16,-44 3 5-16,10-17 1 16,0-5-8-16,-1-3 1 15,-3 2-3-15,-11 0-1 16,-9 2-12-16,-12 6-11 16,-13 3-79-16,-18 2-69 15,-7 3-236-15</inkml:trace>
  <inkml:trace contextRef="#ctx0" brushRef="#br0" timeOffset="-137799.86">8383 12247 667 0,'0'0'113'16,"0"0"-10"-16,0 0-68 15,0 0-35-15,0 0-10 16,0 0 7-16,34 32 0 15,-25 9-2-15,-2 8 5 16,1 11 0-16,-5 8 1 16,3 5 2-16,-1 2-2 15,1-1 2-15,1-4-1 16,3-14-2-16,1-10-43 16,-2-15-81-16,9-20-115 0</inkml:trace>
  <inkml:trace contextRef="#ctx0" brushRef="#br0" timeOffset="-132704.27">8978 12464 159 0,'0'0'152'15,"0"0"-72"-15,0 0 16 0,0 0-25 16,-12-84 0-16,6 68 17 16,-1-2-18-16,-1 1-3 15,1 0-16-15,1 2-15 16,-1 6-8-16,5 0-11 16,1 3-5-16,1 2-5 15,0 1-7-15,1-2-7 16,18-4 0-16,10 1 7 15,5 1-4-15,6 5 4 16,-1 2-1-16,-5 0 0 16,-2 16-3-16,-7 9 2 15,-10 9-3-15,-9 6-6 16,-6 7-3-16,-20 6 8 0,-17 2-4 16,-9 2 1-16,-2-10-3 15,5-9-6-15,13-14 15 16,12-18 3-16,14-4 3 15,4-2-3-15,19-16-15 16,23-18 4-16,15-9-14 16,15-8-24-16,4 5 43 15,-1 5 6-15,-12 7 0 16,-24 12 9-16,-17 10 18 16,-16 7 28-16,-6 5 15 15,0 0-67-15,0 0-3 16,0 11-17-16,-5 12 7 15,-5 7 9-15,7 6 1 0,3 1-3 16,0 1 3 0,18-2-2-16,10-14-4 0,10-17-8 15,12-8 8-15,8-31 6 16,-2-12 9-16,-10-3-8 16,-12 2 16-16,-19 8 10 15,-15 5-8-15,-4 8 0 16,-30 10-15-16,-23 16-4 15,-24 8-19-15,-16 28-29 16,-1 7-36-16,28 1-65 16,32-5 56-16,32-3 55 15,8-2-33-15,28-7-238 16</inkml:trace>
  <inkml:trace contextRef="#ctx0" brushRef="#br0" timeOffset="-132403.66">8754 12927 535 0,'0'0'79'0,"0"0"-56"15,108-9 46 1,-35-1 20-16,16-5-32 0,13-6-19 16,8-4-17-16,4-3-11 15,-3 1-9-15,-10 3 2 16,-15 2-3-16,-12 5-7 16,-23 3-17-16,-21 11-37 15,-26 3-82-15,-11 0-152 16</inkml:trace>
  <inkml:trace contextRef="#ctx0" brushRef="#br0" timeOffset="-132208.76">9121 13050 494 0,'0'0'62'0,"0"0"-38"0,0 0 16 15,18 88 5-15,-4-54-3 16,5 2-17-16,-1 5-4 15,1 0 4-15,-5-1-11 16,-7 0-9-16,-7-6-4 16,0-8-1-16,0-11-86 15,-9-15-85-15,0-5-291 16</inkml:trace>
  <inkml:trace contextRef="#ctx0" brushRef="#br0" timeOffset="-131889.05">9145 13128 470 0,'0'0'100'0,"0"0"37"16,0 0-46 0,0 0-77-16,0 0-14 0,0 0-2 15,53-44 0-15,-18 59-1 16,2 7 3-16,-1 5 3 16,-1 7-1-16,-6 6-2 15,-3 4 0-15,-7-2 0 16,-8-1 6-16,-5-7-3 15,-5-4-2-15,-1-10 1 16,-1-3-2-16,-19-5 4 16,-17-2 3-16,-11-1 6 15,-15 0 2-15,-13-3 1 16,-1-2-3-16,5-4-1 16,18 0-4-16,20 0-8 0,21 0-19 15,13 0-37-15,3 0-221 16,24 0-17-16</inkml:trace>
  <inkml:trace contextRef="#ctx0" brushRef="#br0" timeOffset="-131571.7">9888 12751 441 0,'0'0'127'0,"0"0"-30"15,0 0-9-15,97-68-33 16,-69 56-33-16,-2 1-7 15,-1 2-8-15,-1 1 3 16,-2 2-3-16,-4 3-7 16,0 1-4-16,-6 0-72 15,-7-3-78-15,-5-8-243 16</inkml:trace>
  <inkml:trace contextRef="#ctx0" brushRef="#br0" timeOffset="-131383.78">9995 12451 786 0,'0'0'110'0,"0"0"-22"15,0 0-83-15,0 0-5 16,0 0-12-16,0 0 8 16,12 75 3-16,-4-25 1 15,2 11 1-15,-2 9-1 16,-2 0-26-16,1 3-10 15,-5-13-41-15,-2-14-195 0</inkml:trace>
  <inkml:trace contextRef="#ctx0" brushRef="#br0" timeOffset="-127477.16">10280 12266 469 0,'0'0'181'16,"0"0"-50"-16,0 0-57 15,0 0-2-15,0 0-20 16,0 0-22-16,0 0-19 16,-15-45-11-16,10 47-8 15,2 18-2-15,-5 13 5 16,-3 10 4-16,-2 10 2 16,0 5-2-16,1 1-2 15,6-1-17-15,4-12-12 0,2-12 4 16,2-15 3-16,16-19-15 15,8 0 27-15,9-25 9 16,4-5 4-16,-2 5-2 16,-4 7 2-16,-6 10 0 15,-7 8 0-15,-2 0-2 16,-4 7-7-16,-4 10-12 16,-4 10 7-16,-6 7 6 15,0 4 5-15,-16 3 3 16,-5 1 3-16,1-8 3 15,3-6-2-15,1-6-2 16,2-10-2-16,2-7-6 16,0-5-74-16,3-3-154 0</inkml:trace>
  <inkml:trace contextRef="#ctx0" brushRef="#br0" timeOffset="-126943.65">10505 12187 410 0,'0'0'40'0,"0"0"79"15,0 0-37-15,0 0-24 0,0 0-13 16,0 0-26-16,48-53-14 15,-30 51 9-15,5 2-3 16,9 0-9-16,4 0-1 16,3 6-1-16,-2 10 0 15,-3 3-1-15,-5 5 0 16,-7 3-3-16,-6 4 2 16,-7 5 1-16,-2 0-1 15,-6 0-4-15,-1-4-19 16,0-10 7-16,0-9-5 15,0-5 21-15,0-7 2 16,0 1 6-16,0-2-3 0,0 0-3 16,0 0-13-1,0 0-14-15,13-7 21 0,8-8 6 16,5-4 4-16,-1-3 4 16,-10-1 32-16,-3 1 5 15,-8-1 44-15,-3-2-42 16,-1 0 7-16,0 0-12 15,0 4-20-15,-15 4-5 16,-5 7-17-16,-10 5-7 16,-7 5-40-16,-3 12-36 15,7 18-32-15,9 3-82 16,14-5-62-16</inkml:trace>
  <inkml:trace contextRef="#ctx0" brushRef="#br0" timeOffset="-126576.93">10425 12916 788 0,'0'0'114'16,"0"0"-76"-16,0 0-38 15,0 0-8-15,0 0-2 16,0 0 10-16,61-6 0 15,-9 6 2-15,14 0 0 16,9-5 0-16,8-6-2 16,3-2-3-16,-2 3-32 15,-9 0-30-15,-16 6-78 16,-22 1-66-16</inkml:trace>
  <inkml:trace contextRef="#ctx0" brushRef="#br0" timeOffset="-126261.35">10571 13125 624 0,'0'0'174'0,"0"0"-174"15,0 0-10-15,0 0 10 16,0 0 10-16,1 105 6 15,-2-64-6-15,-6 2 1 16,1 3-4-16,1-1-4 16,5 0 0-16,0-1-1 15,0-4 0-15,6-6-1 0,7-6 0 16,4-9 1-16,4-8-2 16,3-4-2-16,7-7-9 15,6 0-22-15,9-12-22 16,5-12-26-16,1-5-58 15,0-5-135-15</inkml:trace>
  <inkml:trace contextRef="#ctx0" brushRef="#br0" timeOffset="-126044.43">10455 13258 608 0,'0'0'88'0,"0"0"-13"16,0 0-70-16,0 0-5 16,83-43 4-16,-35 29-3 15,10-3 4-15,5-2 0 16,10-1-5-16,-2 1-24 16,-2-1-95-16,-16 3-89 15</inkml:trace>
  <inkml:trace contextRef="#ctx0" brushRef="#br0" timeOffset="-125844.09">10491 13447 453 0,'0'0'62'0,"0"0"34"16,86 0-38-16,-46-7-27 15,8-3-22-15,6-2-9 16,3-4-9-16,-2-2-83 16,-9-4-140-16</inkml:trace>
  <inkml:trace contextRef="#ctx0" brushRef="#br0" timeOffset="-125556.9">11457 12642 338 0,'0'0'327'0,"0"0"-207"16,0 0-104-16,0 0-15 16,0 0-2-16,89-30 2 15,-48 22-2-15,3-6-6 0,4-3-11 16,3-2-34-16,-6 2-68 16,-10 5-90-16</inkml:trace>
  <inkml:trace contextRef="#ctx0" brushRef="#br0" timeOffset="-125363.24">11377 12879 143 0,'0'0'739'0,"0"0"-663"15,0 0-57-15,0 0-19 0,0 0 0 16,94-7-2-16,-53 1 1 15,9-2-19-15,8-3-31 16,0-2-92-16,-6-3-241 16</inkml:trace>
  <inkml:trace contextRef="#ctx0" brushRef="#br0" timeOffset="-121664.19">12188 12393 503 0,'0'0'117'16,"0"0"28"-16,0 0-93 15,0 0 0-15,0 0-28 16,0 0-14-16,34-39 4 16,-26 24 10-16,0 1 13 15,-3-6-20-15,0 0-3 16,-5-4-3-16,0-2 0 0,0-5-5 15,-3-3-6-15,-15-1-2 16,-2 1 0-16,-4 9 1 16,5 5-1-16,6 9-2 15,4 10-2-15,3 1-22 16,-2 7-35-16,-2 17 40 16,-1 11 23-16,2 7 1 15,3 7 0-15,6 5-1 16,0 3 0-16,5-5 0 15,10-8 0-15,4-14-9 16,1-13-18-16,-5-14 10 16,1-3 16-16,-1-8 1 15,-2-13 7-15,1-6-4 0,-8 1 11 16,-5 1 5 0,-1 3 10-16,0 6-4 0,-3 6-1 15,-1 6-1-15,4 4-19 16,0 0-4-16,0 21-33 15,0 14 16-15,0 15 15 16,7 9 1-16,2 10 1 16,-1 6 1-16,-1 0-1 15,2-3 1-15,0-8 0 16,0-4-1-16,-3-6-3 16,3-12-55-16,-3-24-118 15,-1-18-291-15</inkml:trace>
  <inkml:trace contextRef="#ctx0" brushRef="#br0" timeOffset="-121247.89">12749 12224 279 0,'0'0'174'0,"0"0"-21"16,0 0-13-16,19-74-67 16,-10 56-27-16,6 3-15 15,2 0-24-15,4 5-5 16,0 1-1-16,2 6-1 16,-3 3-1-16,-4 5-6 15,-7 24-40-15,-9 11-31 16,-5 10-1-16,-21 3-57 0,-7-2-60 15,1-6-69-15</inkml:trace>
  <inkml:trace contextRef="#ctx0" brushRef="#br0" timeOffset="-121032.5">12777 12434 68 0,'0'0'137'0,"0"0"9"15,0 0-8-15,0 0-39 16,0 0-8-16,0 0-33 16,33 60-15-16,-15-45-28 15,0 4-6-15,-4 3-5 16,-4 4-4-16,-2 6 0 15,-8-1 2-15,0 3-1 16,-8-3 4-16,-12-3-5 16,-4-5-10-16,-2-1-7 15,-4-5-7-15,0-8 19 0,0-5 0 16,6-4 5 0,12 0 0-16,12-11-1 0,12-13-47 15,28-5-205-15,11-9-183 16</inkml:trace>
  <inkml:trace contextRef="#ctx0" brushRef="#br0" timeOffset="-120750.33">13251 12392 602 0,'0'0'116'0,"0"0"2"15,0 0-57-15,0 0-53 0,0 0-8 16,0 0-3-16,-64 78 3 15,64-43-2-15,0 0 2 16,5-1 1-16,14-8-1 16,8-11-17-16,4-15 2 15,8-3 15-15,2-23 1 16,-8-12 4-16,-4 1-2 16,-11 1 2-16,-14 2 0 15,-4 7 14-15,-10 2-8 16,-23 8-11-16,-18 11-1 15,-13 6-32-15,-6 9-75 16,12 11-174-16</inkml:trace>
  <inkml:trace contextRef="#ctx0" brushRef="#br0" timeOffset="-120570.21">13469 12428 628 0,'0'0'127'16,"0"0"9"-16,0 0-94 16,0 0-42-16,0 0-14 15,0 0-104-15,-36 13 43 16,26 10-79-16,-5-6-189 16</inkml:trace>
  <inkml:trace contextRef="#ctx0" brushRef="#br0" timeOffset="-20028.39">3932 13929 194 0,'0'0'111'0,"0"0"6"16,0 0 0-16,0 0-19 15,3-80-4-15,-3 67-36 16,-3-1-17-16,-3 4-2 16,0 1-9-16,0 2-2 15,3 2-6-15,2 3 0 16,-1 1-2-16,2 1-20 15,-1 0 0-15,1 1-6 16,0 23-9-16,0 18 8 0,7 20 4 16,2 18 2-1,-6 10 0-15,-3 3 1 0,0-3-12 16,0-8-21-16,-12-12-3 16,-1-12 22-16,-3-12-14 15,8-17-65-15,3-19-22 16,5-10-128-16</inkml:trace>
  <inkml:trace contextRef="#ctx0" brushRef="#br0" timeOffset="-19741.62">4512 13689 641 0,'0'0'177'0,"0"0"-99"16,0 0-39-16,0 0-39 15,0 0-7-15,0 0 1 16,0 44 4-16,0 14 2 16,0 9 4-16,-4 8-1 15,-7 0-1-15,-2-2 0 16,1 0-1-16,-4-5 2 15,2-7-3-15,1-7-27 16,4-15-76-16,1-18-161 16</inkml:trace>
  <inkml:trace contextRef="#ctx0" brushRef="#br0" timeOffset="-18516">7108 14322 509 0,'0'0'78'0,"0"0"-6"16,0 0-17-16,0 0-25 16,77-91 2-16,-61 60-6 15,-3-3-8-15,-7 0 12 16,-6 3 19-16,0 1-28 16,-14 5-1-16,-16 7-15 15,-18 9-3-15,-14 9-2 0,-6 2 0 16,0 23-5-1,13 5 3-15,16 7 2 0,20 4-3 16,17 3-13-16,2-1 5 16,21-1-3-16,13-9-12 15,7-12 7-15,5-16-2 16,0-5 5-16,2-14 16 16,-5-14 0-16,-10 0 2 15,-12 4 1-15,-12 5 15 16,-9 2 7-16,0 2 20 15,-5 3-17-15,-10 6 3 16,1 4-23-16,3 2-8 0,-1 7-1 16,2 24-5-1,1 12 2-15,4 15 3 0,5 5-1 16,0 6 2-16,6 6-1 16,8 0 0-16,-2-1-7 15,-5-5-26-15,-4-10-55 16,-1-22-76-16,4-28-215 15</inkml:trace>
  <inkml:trace contextRef="#ctx0" brushRef="#br0" timeOffset="-18241.74">7479 14154 567 0,'0'0'202'15,"0"0"-102"-15,0 0-58 16,0 0-42-16,0 0-4 16,0 0 2-16,0 0 3 15,58-58-1-15,-36 58 1 16,7 0-1-16,-2 4-4 15,-3 11-51-15,-7 4-76 16,-11 1-52-16,-6 2-66 16</inkml:trace>
  <inkml:trace contextRef="#ctx0" brushRef="#br0" timeOffset="-17995.97">7570 14255 129 0,'0'0'183'0,"0"0"20"0,0 0-25 16,0 0-28-16,0 0-72 15,0 0-75-15,-63 73-3 16,63-39 0-16,3 4-4 15,14 1 4-15,4 2 0 16,-1-2-4-16,-6-7-15 16,-7-7 2-16,-2-8 7 15,-5-3 10-15,0-5 0 16,-7 1 1-16,-13-4 1 16,-4-1 2-16,-4-2 15 15,1-1 0-15,3-2-5 0,6 0-5 16,8 0-9-1,5 1-19-15,5-1-54 0,2 0-114 16,24-17-155-16</inkml:trace>
  <inkml:trace contextRef="#ctx0" brushRef="#br0" timeOffset="-17684.75">7907 14342 742 0,'0'0'126'0,"0"0"-72"16,0 0-54-16,0 0-3 16,0 0 1-16,-49 85-2 15,49-55 3-15,0-4-4 0,18-4 4 16,4-5 0-16,12-10-2 16,5-7 2-16,9-12 1 15,-3-20 4-15,-6-6 0 16,-11-1-2-16,-10 0 0 15,-15 7 3-15,-3 3 2 16,-21 10 4-16,-28 7-9 16,-14 12-2-16,-8 2-8 15,9 20-56-15,20 10-27 16,25-3-71-16,17-3-89 16</inkml:trace>
  <inkml:trace contextRef="#ctx0" brushRef="#br0" timeOffset="-17477.08">8393 14347 226 0,'0'0'610'0,"0"0"-538"16,0 0-72-16,0 0-7 15,0 0-8-15,0 0 12 16,79-6 6-16,-38 6-3 15,5 0 0-15,6-11 0 0,1-8-26 16,-7-3-57 0,-9-7-32-16,-16 0-151 0</inkml:trace>
  <inkml:trace contextRef="#ctx0" brushRef="#br0" timeOffset="-17284.74">8467 14107 775 0,'0'0'141'16,"0"0"-116"-16,0 0-25 16,0 0-3-16,-8 117 1 15,11-62 2-15,21 7 0 16,6 1 1-16,4 5-1 16,0 0-8-16,-5-7-47 15,-10-14-72-15,-8-20-106 0</inkml:trace>
  <inkml:trace contextRef="#ctx0" brushRef="#br0" timeOffset="-16518.52">9314 14258 271 0,'0'0'124'16,"0"0"58"-16,0 0-40 0,0 0-69 16,25-71-1-1,-25 57-31-15,0-2-21 0,-9 2-7 16,-12 3-13-16,-7 5-9 16,-8 6-1-16,-1 0-1 15,4 8-13-15,8 15 5 16,7 7-4-16,10 7-47 15,8 1 37-15,0 1 5 16,0 1 20-16,18-1 1 16,3-1 7-16,2-2 0 15,2-4 18-15,-2-4 2 16,-1-2-2-16,-6-1-9 16,-7-3-5-16,-9-1 0 15,-2-3 0-15,-17-4 0 16,-8-4 3-16,-1-6-4 0,-4-4 8 15,1 0-4-15,-4-9 13 16,6-16-8-16,2-4 13 16,9-8 6-16,14-3-31 15,4-1 0-15,27-1-50 16,24 0-24-16,12 0 24 16,9 3 50-16,1 3 19 15,-3 10 19-15,-18 6-1 16,-13 10-10-16,-21 6 2 15,-9 4-27-15,-6 0-2 16,-3 2-10-16,0 10 9 16,0 7-2-16,-2 2 2 0,-9 4 1 15,2 0 4-15,1-1-2 16,7-2-2-16,1-2 1 16,1-5 1-16,20-4-2 15,12-9-1-15,13-2 0 16,9-14-5-16,3-15 1 15,-5-3-17-15,-13-2 22 16,-15 3 6-16,-13 2 18 16,-10 0 9-16,-2-1-8 15,-19-2 7-15,-20 4-16 16,-12 10-8-16,0 10-8 16,7 8 0-16,9 11-18 0,13 19-54 15,10 4-21 1,9-3-121-16,3-9-319 0</inkml:trace>
  <inkml:trace contextRef="#ctx0" brushRef="#br0" timeOffset="-16195.88">10340 14193 16 0,'0'0'219'16,"0"0"-130"-16,0 0 2 15,95-25 21-15,-69 17-12 16,4 2-45-16,2-2-14 16,6 2-24-16,3 6-15 15,-2 0-2-15,-6 0-36 16,-11 3-89-16,-19 4-106 16</inkml:trace>
  <inkml:trace contextRef="#ctx0" brushRef="#br0" timeOffset="-16014.03">10260 14389 688 0,'0'0'83'16,"0"0"-76"-16,0 0 7 16,95 0 5-16,-49-7-14 15,12-3-5-15,14-4-3 16,11-3-42-16,7-4-57 15,-7-2-194-15</inkml:trace>
  <inkml:trace contextRef="#ctx0" brushRef="#br0" timeOffset="-14087.21">11712 13936 435 0,'0'0'126'0,"0"0"51"15,0 0-55-15,-16-73-54 16,14 66-18-16,1 5-2 16,1 2-48-16,0 0-1 15,0 10-9-15,0 22 0 16,10 18 8-16,-1 15-4 15,-5 10-8-15,-4 2-13 16,0-2-10-16,0-5-3 16,-11-9-39-16,-1-10-43 15,1-16-108-15</inkml:trace>
  <inkml:trace contextRef="#ctx0" brushRef="#br0" timeOffset="-13738.09">11994 14021 811 0,'0'0'64'0,"0"0"-34"16,0 0-30-16,0 0-9 16,0 0 7-16,0 96 1 0,3-53 1 15,7-2 0 1,8-1 0-16,3-6-12 0,8-12-36 15,5-12-29-15,8-10 23 16,3-11-7-16,-1-19-42 16,-7-5 56-16,-10-6 47 15,-18 1 53-15,-9 0 39 16,-22 6 29-16,-23 4-44 16,-13 5-41-16,-3 8-6 15,10 8-10-15,17 5-9 16,20 4-11-16,14 10-20 15,0 19-54-15,21 3-3 16,15-4-120-16,7-11-253 16</inkml:trace>
  <inkml:trace contextRef="#ctx0" brushRef="#br0" timeOffset="-13466.36">12425 13900 212 0,'0'0'404'0,"0"0"-272"16,0 0-67-16,0 0-48 16,0 0-17-16,0 0 1 15,11 43 7-15,-10-5 4 0,-1 13 1 16,0 10-8-1,-3 5-2-15,-9 6 0 0,-4-2 0 16,2-5-3-16,3-6-15 16,3-11-48-16,6-9-50 15,2-14-52-15</inkml:trace>
  <inkml:trace contextRef="#ctx0" brushRef="#br0" timeOffset="-13105.45">12810 14057 831 0,'0'0'96'0,"0"0"-55"16,0 0-41-16,0 0-12 15,0 0 12-15,0 103 0 16,0-59 0-16,0-3-2 15,13-6-5-15,7-7-23 16,5-11 2-16,12-14-6 16,11-4 16-16,10-29 17 15,-1-12-31-15,-8-6 9 16,-15-3 23-16,-14 2 59 16,-14 1-21-16,-6 5 12 15,-29 7 0-15,-27 6-25 16,-11 9-16-16,-3 14-9 0,12 7 0 15,20 19-11-15,22 18-70 16,11 4-39-16,5-6-128 16</inkml:trace>
  <inkml:trace contextRef="#ctx0" brushRef="#br0" timeOffset="-12963.82">13150 14004 864 0,'0'0'0'0,"0"0"-39"0,0 0-213 15,0 0-271 1</inkml:trace>
  <inkml:trace contextRef="#ctx0" brushRef="#br0" timeOffset="-12007.46">8944 14832 142 0,'0'0'0'15,"0"0"-12"-15,0 0 1 16,0 0 11-16,-81 55 38 16,81-55 31-16,0 0 67 15,0 0 31-15,0 0-47 16,20 0-73-16,17-10 9 15,14-5-23-15,17-4 0 16,23 0-22-16,23-1-5 16,17-4-5-16,14 2-1 15,-4 1 0-15,-13 1-24 16,-14-1-19-16,-19 7 31 16,-20 2 7-16,-18 4 2 0,-16 3 2 15,-22 5-5-15,-14 0-47 16,-5 0-81-16,-19 10 61 15,-18-1-272-15</inkml:trace>
  <inkml:trace contextRef="#ctx0" brushRef="#br0" timeOffset="-11860.34">9989 14749 601 0,'0'0'197'16,"0"0"-56"-16,0 0-91 15,0 0-50-15,0 0-21 16,0 0-125-16,-7-2-27 0,-11 18-259 16</inkml:trace>
  <inkml:trace contextRef="#ctx0" brushRef="#br0" timeOffset="-6807.99">8780 15221 224 0,'0'0'289'0,"0"0"-156"16,0 0-49-16,0 0-61 15,0 0-11-15,0 0-1 16,0 0 13-16,1-59-2 15,-1 58 12-15,0 1 0 16,0 0-7-16,0 0-15 16,0 0-10-16,0 0-2 15,0 9-7-15,-1 11 2 16,-7 3 5-16,-1 12 0 16,-1 3 2-16,1 3-2 15,-1-2 0-15,5-5-5 16,2-14-15-16,3-10-14 0,0-7 8 15,0-3-8-15,6-18 33 16,13-20-27-16,5-14-82 16,0-5 79-16,0 1 31 15,-5 3 3-15,1 6-3 16,1 3-3-16,-1 7-6 16,-3 9 9-16,-4 9 32 15,-4 12 30-15,2 7-32 16,2 5-30-16,1 21-9 15,2 7 9-15,-4 6 4 16,0 6 3-16,-2 0 5 16,1-3 0-16,-3-3-7 15,-1-8 1-15,-1-8-4 0,-6-3-2 16,0-7-61-16,0-11-85 16,-14-2-332-16</inkml:trace>
  <inkml:trace contextRef="#ctx0" brushRef="#br0" timeOffset="-6657.13">8684 15250 655 0,'0'0'103'15,"0"0"-103"-15,0 0-11 16,0 0 11-16,91 20 1 16,-27-20 5-16,12 0 3 15,5 0-9-15,1-12-114 16,-10-5-158-16</inkml:trace>
  <inkml:trace contextRef="#ctx0" brushRef="#br0" timeOffset="-6461.96">9248 15383 761 0,'0'0'4'0,"0"0"-4"15,0 0 0-15,6 78 2 16,3-52 2-16,-2-2-4 16,-1-2-39-16,-1-5-101 0,-5-8-57 15</inkml:trace>
  <inkml:trace contextRef="#ctx0" brushRef="#br0" timeOffset="-6195.85">9460 15190 806 0,'0'0'107'0,"0"0"-71"16,0 0-36-16,0 0-18 16,0 0-6-16,0 0 23 15,0 84 1-15,0-39 0 16,0-1 3-16,0 0-3 15,0-7 1-15,6-8-2 0,3-10 1 16,-3-7-7-16,-5-5-33 16,1-7-50-16,-1-7-55 15,4-24 70-15,-1-13-440 16</inkml:trace>
  <inkml:trace contextRef="#ctx0" brushRef="#br0" timeOffset="-5945.95">9441 15129 421 0,'0'0'119'15,"0"0"-10"-15,0 0-31 16,0 0-38-16,0 0-40 0,0 0 1 16,99 19 9-1,-63 15 16-15,2 3-12 0,-1-2-3 16,-2-4-5-16,-7-4-3 16,-11-6 2-16,-10 0-4 15,-7-1 0-15,0 3-1 16,-14-4 3-16,-16 1 2 15,-13-2-5-15,-5-4-13 16,-9-2-3-16,-2-8 11 16,13-1 5-16,17 0 2 15,19-3-2-15,10 0-85 16,19 0-191-16</inkml:trace>
  <inkml:trace contextRef="#ctx0" brushRef="#br0" timeOffset="-5765.33">9939 15375 645 0,'0'0'97'0,"0"0"-36"15,0 0-37-15,0 0-22 16,0 0-1-16,-82 95-1 16,77-68 0-16,5-2 1 15,0 1-1-15,0-3-20 16,0-3-52-16,0-10-79 15,6-8-287-15</inkml:trace>
  <inkml:trace contextRef="#ctx0" brushRef="#br0" timeOffset="-5462.96">10012 15207 230 0,'0'0'566'0,"0"0"-522"16,0 0-44-16,0 0-10 16,0 0 8-16,0 0 2 15,22 79 0-15,-22-38 2 16,0 3 1-16,0 0 0 16,0-6-2-16,0-7-1 15,0-6-11-15,8-10-23 0,6-9 5 16,5-6 14-16,9-2 7 15,6-18-20-15,3-5-14 16,1 0-8-16,-6 1-7 16,-5 3-47-16,-5 5-50 15,-5-1-151-15</inkml:trace>
  <inkml:trace contextRef="#ctx0" brushRef="#br0" timeOffset="-5246.15">10174 15204 423 0,'0'0'57'0,"0"0"45"15,0 0 8-15,0 0-53 0,0 0-21 16,0 0-19-16,-31-36-16 16,41 36-1-16,13 0 1 15,1-2 0-15,6-3-1 16,0-2 0-16,6-3-78 15,-7-2-100-15,-10-2-286 16</inkml:trace>
  <inkml:trace contextRef="#ctx0" brushRef="#br0" timeOffset="-5045.91">9957 15444 307 0,'0'0'139'0,"0"0"-56"16,0 0 1-16,0 0-19 15,93-22-34-15,-68 4-8 16,6-3-13-16,2 0-10 16,2 1-55-16,-11 3-127 15</inkml:trace>
  <inkml:trace contextRef="#ctx0" brushRef="#br0" timeOffset="-210913.08">3852 16026 443 0,'0'0'149'0,"0"0"-32"16,0 0-37-16,0 0-27 16,-23-75-11-16,19 62-14 15,1 0 5-15,0 1-8 16,-1 3-6-16,2 4-5 16,0 5 0-16,1-2-6 15,-1 2-6-15,1 0-2 16,1 0-10-16,0 14-4 15,0 20-3-15,6 19 14 0,6 13-1 16,-2 10 4 0,-2 6 1-16,-4 1 1 0,-2-1 2 15,-2-4-4-15,0-8-8 16,0-12-37-16,-2-8-22 16,0-16-2-16,1-14-51 15,1-18-130-15</inkml:trace>
  <inkml:trace contextRef="#ctx0" brushRef="#br0" timeOffset="-210513.42">4242 16124 729 0,'0'0'122'15,"0"0"-63"-15,0 0-59 16,0 0 0-16,0 0-11 16,0 0 11-16,0 89 0 15,0-41 11-15,2 7-4 16,8 2-4-16,5-4 3 16,9-9-6-16,3-13 0 15,4-14-7-15,2-15-10 16,3-4 11-16,6-34-2 15,4-18-6-15,-3-9-29 16,-10-2 31-16,-15 9 12 0,-18 8 11 16,-9 10 50-16,-26 3-12 15,-15 3 6-15,-7 6-16 16,-4 10-16-16,8 11-22 16,20 5-1-16,16 12-14 15,17 19-91-15,0 1-36 16,14-6-154-16</inkml:trace>
  <inkml:trace contextRef="#ctx0" brushRef="#br0" timeOffset="-210367.48">4593 16111 700 0,'0'0'217'16,"0"0"-151"-16,0 0-66 15,0 0-56-15,0 0-181 16,0 0-240-16</inkml:trace>
  <inkml:trace contextRef="#ctx0" brushRef="#br0" timeOffset="-209547.68">6586 16184 712 0,'0'0'86'0,"0"0"-24"15,0 0-38-15,0 0-24 16,0 0-4-16,0 0 4 15,-18 25 1-15,22 6 11 16,7 10-4-16,2 10-2 16,1 7-1-16,-1 4-2 15,-4-3 0-15,-2-8-3 16,-2-6-22-16,-3-9-35 16,3-16-67-16,0-13-123 15</inkml:trace>
  <inkml:trace contextRef="#ctx0" brushRef="#br0" timeOffset="-209212.29">6790 16480 779 0,'0'0'118'0,"0"0"-98"15,0 0-20-15,0 0-2 16,0 0 2-16,0 0 0 15,46 77 0-15,-19-68-5 16,6-9-8-16,12 0-9 16,5-12-1-16,4-14-5 15,-6-4 4-15,-11 1-1 0,-13 1-26 16,-11-2 31 0,-13 5 20-16,-10 0 60 0,-24 5 26 15,-20 6-65-15,-13 9-1 16,-11 5-5-16,8 0-4 15,19 13-9-15,25 7-2 16,26 2-55-16,16-7-115 16,27-5-323-16</inkml:trace>
  <inkml:trace contextRef="#ctx0" brushRef="#br0" timeOffset="-208748.7">7382 16121 710 0,'0'0'98'16,"0"0"-41"-16,0 0-54 16,0 0-3-16,0 0-8 15,0 0 8-15,-6 70 2 16,10-18 10-16,-1 10-2 16,-3 8 0-16,0 0-5 15,0-1-2-15,0-9-3 16,0-10-39-16,0-13-86 15,0-16-99-15</inkml:trace>
  <inkml:trace contextRef="#ctx0" brushRef="#br0" timeOffset="-208398.55">7691 16305 797 0,'0'0'105'16,"0"0"-44"-16,0 0-61 16,0 0-10-16,0 0 7 15,0 0 2-15,6 103 1 0,-3-66 0 16,4-1-1 0,4-6-2-16,4-6-37 0,7-11-3 15,6-12 32-15,7-1 2 16,2-22 3-16,-1-14-33 15,-2-7-20-15,-10-3 59 16,-11 2 0-16,-11 8 72 16,-2 7-2-16,-18 7-11 15,-13 8-21-15,-8 11-34 16,-3 3-4-16,2 12-9 16,4 15-31-16,17-1-37 15,10-1-71-15,9-11-109 16</inkml:trace>
  <inkml:trace contextRef="#ctx0" brushRef="#br0" timeOffset="-208162.32">8205 16367 630 0,'0'0'106'0,"0"0"-79"16,0 0-21-16,0 0-3 16,0 0 3-16,84 0 1 15,-36-1 6-15,14-13 11 16,11-3-7-16,2-2-17 0,-5 1 0 16,-2 1-54-16,-12 2-75 15,-14 1-158-15</inkml:trace>
  <inkml:trace contextRef="#ctx0" brushRef="#br0" timeOffset="-207944.99">8338 16185 879 0,'0'0'128'0,"0"0"-69"15,0 0-38-15,0 0-21 16,0 0-12-16,0 0 6 15,15-15 5-15,15 39 1 16,10 9 0-16,-1 10-1 0,-3 6 0 16,-5 5-19-16,-7 2-23 15,-6 1-17-15,-8-3-46 16,-2-11-156-16</inkml:trace>
  <inkml:trace contextRef="#ctx0" brushRef="#br0" timeOffset="-206733.99">8945 16171 756 0,'0'0'109'0,"0"0"-63"15,0 0-42 1,0 0-4-16,0 0 0 0,0 0-2 16,69-11 1-16,-47 36-1 15,-2 10 1-15,-5 6-3 16,-8 8 2-16,-7 2 2 16,0 2 3-16,-22-2 0 15,-2-4-3-15,-3-8-26 16,0-14 0-16,4-10-3 15,9-8 22-15,-2-7 7 16,8 0 1-16,2 0 37 16,6-5 9-16,6-7-36 15,24-1-11-15,13-4 0 16,15-3-2-16,12-3-9 0,14 1-4 16,11-3-1-16,5-5-3 15,0-2-23-15,-7-6-10 16,-16 1 31-16,-17-1 10 15,-15 6 11-15,-15 3 2 16,-11 3 1-16,-12 6 0 16,-7 3-1-16,0 5 11 15,-19 7-13-15,-13 3-8 16,-8 2 3-16,-2 0-3 16,7 15 8-16,9 4 3 15,12 0-3-15,8 5 0 16,6-3 0-16,0 7-1 15,7 0 1-15,14 2 5 0,4-1 18 16,2 1 0 0,1 0-3-16,-1-1-5 0,-3-4 2 15,-3-1-13-15,-3-3 0 16,-6-4-3-16,-6-4 1 16,-2-4-2-16,-4-2-2 15,0-6 2-15,0-1 0 16,-19 0 3-16,-11 0-3 15,-9 0 3-15,-5-14-3 16,-3-4 1-16,3-4 1 16,6-4 13-16,10 3 18 15,13 0-22-15,15 3-11 16,10-4-38-16,31-3-16 16,18-5 38-16,15-1 4 0,3-3-24 15,3 2 24-15,-12 5 12 16,-12 3 8-16,-15 9 14 15,-15 7-3-15,-12 7 5 16,-7 1-14-16,-7 2-10 16,0 0 0-16,0 5-2 15,-5 12 2-15,-9 9 7 16,-4 6 3-16,2 5-3 16,2 3-5-16,5-1 2 15,8-3-1-15,1-9-1 16,0-4-1-16,6-12-1 15,12-8 1-15,12-3 0 16,7-10 6-16,9-17-7 0,1-8-2 16,-2-2-27-16,-7 2 22 15,-16 6 7-15,-14 6 18 16,-8 5 37-16,-10 4-5 16,-23 2-4-16,-14 4-23 15,-8 7-9-15,1 1-14 16,14 0 0-16,13 9 0 15,12 10-22-15,12 0-57 16,3-4-68-16,14-13-250 16</inkml:trace>
  <inkml:trace contextRef="#ctx0" brushRef="#br0" timeOffset="-199090.62">8996 16862 223 0,'0'0'75'0,"0"0"3"16,0 0 32-16,0 0-42 15,0 0 7-15,0 0 5 0,0 0-9 16,-81-15-6 0,80 9-36-16,-2 0-10 0,1 3 3 15,2-2-13-15,0 3 2 16,0 2-6-16,0 0 1 15,0 0-6-15,0 0 0 16,0 0-3-16,16 0 1 16,22-2 0-16,22-1 2 15,32-1 0-15,35-4 1 16,34-6-1-16,26-6-1 16,8-9-18-16,1 0-11 15,-14 0-15-15,-16-2-3 0,-18 2 8 16,-27 0 2-1,-23 2 16-15,-32 7 21 0,-33 9 1 16,-33 11-2-16,-27 0-28 16,-52 17-374-16</inkml:trace>
  <inkml:trace contextRef="#ctx0" brushRef="#br0" timeOffset="-198500.64">8536 17249 690 0,'0'0'140'16,"0"0"-71"-16,0 0-37 16,0 0-25-16,0 0-7 15,0 0-3-15,-26 5 3 0,26 31 2 16,0 12 10 0,0 17-1-16,0 7-3 0,0 2-3 15,0 1-5-15,0-11-7 16,0-11-44-16,0-14-25 15,0-20-88-15,0-16-177 16</inkml:trace>
  <inkml:trace contextRef="#ctx0" brushRef="#br0" timeOffset="-198244.71">8517 17244 446 0,'0'0'59'0,"0"0"-3"16,0 0-30 0,0 0 38-16,0 0-4 0,0 0-45 15,-73-6-5-15,100 6 4 16,10-11 39-16,13-1-9 16,6-8-26-16,2-6-10 15,-1-1-6-15,-1 1-2 16,-7 6-6-16,-11 11-66 15,-20 9-45-15,-18 6-41 16,-16 24-189-16</inkml:trace>
  <inkml:trace contextRef="#ctx0" brushRef="#br0" timeOffset="-198064.71">8417 17522 366 0,'0'0'56'16,"0"0"37"-16,0 0-2 15,0 0-42-15,90 12 13 16,-50-22-14-16,7-8-7 16,3-2-9-16,0 3-18 15,0 3-14-15,-7 8-47 16,-10 6-103-16,-15 0-118 16</inkml:trace>
  <inkml:trace contextRef="#ctx0" brushRef="#br0" timeOffset="-197870.64">8831 17691 724 0,'0'0'102'0,"0"0"-93"16,0 0 0-16,3 82-2 15,-3-43 1-15,-2 2-3 16,-10-3-5-16,4-7-52 15,1-8-16-15,4-8-27 16,0-10-86-16</inkml:trace>
  <inkml:trace contextRef="#ctx0" brushRef="#br0" timeOffset="-197525.17">9373 17261 645 0,'0'0'198'0,"0"0"-132"16,0 0-7-1,0 0-37-15,-82-17-22 0,77 34-1 16,3 9 1-16,2 8 0 16,0 6 3-16,2 5-3 15,20 1 3-15,5 0-3 16,5-3-6-16,13-14-53 16,4-17-9-16,11-12 7 15,3-7-61-15,-5-20-26 16,-11-6-78-16</inkml:trace>
  <inkml:trace contextRef="#ctx0" brushRef="#br0" timeOffset="-197382.48">9705 17423 344 0,'0'0'255'16,"0"0"-8"-16,-118-12-136 15,88 12-54-15,16 22-52 16,7 7 0-16,7 9-8 0,0 2 3 16,4-5 0-16,18-6 0 15,3-7-26-15,9-7-2 16,5-8-28-16,-2-7-36 15,0 0-132-15</inkml:trace>
  <inkml:trace contextRef="#ctx0" brushRef="#br0" timeOffset="-197188.47">9916 17462 814 0,'0'0'149'0,"0"0"-149"15,0 0 0-15,0 0 3 16,17 92-1-16,-17-59 0 16,0-1 3-16,0-3-5 15,0-3-3-15,0-1-53 16,0-6-96-16,-5-10-229 16</inkml:trace>
  <inkml:trace contextRef="#ctx0" brushRef="#br0" timeOffset="-196809.33">10155 17112 714 0,'0'0'180'0,"0"0"-123"16,0 0-57-16,0 0-5 16,0 0 4-16,28 93 2 15,-25-50 5-15,1 2 12 16,1 0-1-16,4 3-2 15,3 0-11-15,6-4-1 0,3-7-2 16,7-11-1-16,7-9-5 16,8-17-42-16,8-2-25 15,10-32-60-15,6-13-86 16,-3-3-217-16</inkml:trace>
  <inkml:trace contextRef="#ctx0" brushRef="#br0" timeOffset="-196594.21">10039 17059 573 0,'0'0'55'0,"0"0"-51"15,113-40 8-15,-55 28 16 16,6-1 18-16,6-3 8 15,5 1-37-15,-5 0-11 16,-4 3-6-16,-9 5-35 16,-14 2-110-16,-18 5-115 15</inkml:trace>
  <inkml:trace contextRef="#ctx0" brushRef="#br0" timeOffset="-196385">10174 17288 162 0,'0'0'465'16,"0"0"-370"-16,0 0-3 15,93-3-51-15,-53-8-8 16,6 0-8-16,4-4-13 16,5-6-2-16,4-8-10 15,4-3 0-15,-5-2-23 16,-9 6-39-16,-20 8-85 15,-17 12-63-15</inkml:trace>
  <inkml:trace contextRef="#ctx0" brushRef="#br0" timeOffset="-195785.15">9527 17157 362 0,'0'0'158'16,"0"0"21"-16,0 0-62 15,0 0-42-15,0 0-26 16,7-71 15-16,-7 69-42 15,0 2-1-15,-2 0-21 16,-18 2 0-16,-5 18-3 16,-8 11-2-16,-5-2-10 15,6-2-4-15,5-5-16 16,11-6 15-16,8-3-4 16,7-2-28-16,1-5-29 15,13-6-40-15,17 0-91 16</inkml:trace>
  <inkml:trace contextRef="#ctx0" brushRef="#br0" timeOffset="-195171.03">11089 16353 453 0,'0'0'99'16,"0"0"-31"-16,0 0-19 15,0 0-7-15,0 0-13 16,0 0 7-16,-36-7 7 16,36 7-20-16,0 0-22 15,16 0 3-15,11-1 0 16,7-7-4-16,7 1-1 0,5-3-47 16,-3 2-74-16,-3-1-115 15</inkml:trace>
  <inkml:trace contextRef="#ctx0" brushRef="#br0" timeOffset="-194961.41">11121 16537 440 0,'0'0'128'0,"0"0"-115"16,0 0 61-16,0 0-30 0,0 0-24 15,99-33-14-15,-66 15-6 16,8-3-2-16,4-3-58 16,4-1-77-16,-5 4-328 15</inkml:trace>
  <inkml:trace contextRef="#ctx0" brushRef="#br0" timeOffset="-193695.53">12011 15848 536 0,'0'0'178'16,"0"0"-71"-16,0 0-42 16,0 0-50-16,0 0-15 15,0 0-5-15,0-29-5 16,1 55 7-16,1 16 3 15,-2 13 8-15,0 8-2 16,0 2-4-16,0-4 1 16,0-7-3-16,0 1-24 15,0-9-52-15,0-7-109 16,-3-12-197-16</inkml:trace>
  <inkml:trace contextRef="#ctx0" brushRef="#br0" timeOffset="-192725.64">12337 15823 459 0,'0'0'142'0,"0"0"-17"0,0 0-31 16,0 0-68 0,0 0-4-16,0 0-10 0,67-48-6 15,-52 48 2-15,3 20-5 16,1 10-3-16,-6 14 0 15,-3 7-4-15,-10 7-26 16,0-4-35-16,-10-4-18 16,-6-8 18-16,-3-6 4 15,-3-6 44-15,1-9 8 16,-1-7 7-16,7-6 2 16,4-4 12-16,8-4 50 15,3 0-32-15,0 0-24 16,8 0 5-16,18 0-7 15,13-14-3-15,10-5-1 0,8-8 0 16,9-2 25-16,2-7-11 16,1-6-7-16,-5-6 1 15,-7-4-1-15,-6 5-3 16,-10 3-1-16,-10 10-3 16,-11 5 1-16,-11 8 0 15,-9 3 14-15,0 4-1 16,-24 3 16-16,-10 5-19 15,-12 4 1-15,-7 2 11 16,4 0 7-16,8 4-7 16,11 11-8-16,12 6-15 15,14 6-4-15,4 3 4 16,2 3 0-16,23-4 1 0,11-7-1 16,9-10-1-16,7-12-9 15,5-3 2-15,-2-20-9 16,-12-8 6-16,-10 3 11 15,-17 6 3-15,-11 5 10 16,-5 4 17-16,-6 6-5 16,-13 4 2-16,-7 3-14 15,3 0-8-15,3 17-5 16,7 9 0-16,5 11-3 16,5 10 3-16,3 6 0 15,0 6 0-15,0 4 0 16,6-3 0-16,9 1 3 0,-2-3-2 15,4-7-1-15,-5-7-29 16,-5-15-41-16,1-16-125 16,-5-13-414-16</inkml:trace>
  <inkml:trace contextRef="#ctx0" brushRef="#br0" timeOffset="-192364.57">13245 15908 882 0,'0'0'88'16,"0"0"-88"-16,0 0 0 15,0 78 0-15,0-23 1 0,-4 3 0 16,1 0 0-16,3-6 0 16,0-4-1-16,13-8-15 15,13-10-14-15,7-16 0 16,7-14 6-16,9-2-19 15,3-30-5-15,-4-11 20 16,-6-6 21-16,-15-1 6 16,-14-2 52-16,-13 5-18 15,-3 1 4-15,-31 2-17 16,-17 4 4-16,-12 5 1 16,-4 14 1-16,3 13-19 15,10 8-8-15,17 9 0 16,13 18-8-16,14 9-32 15,10 3-5-15,0 0-45 0,25-10-175 16</inkml:trace>
  <inkml:trace contextRef="#ctx0" brushRef="#br0" timeOffset="-192223.38">13456 15962 785 0,'0'0'88'15,"0"0"-31"-15,0 0-45 16,0 0-12-16,0 0-61 16,0 0-18-16,-33 33-154 15</inkml:trace>
  <inkml:trace contextRef="#ctx0" brushRef="#br0" timeOffset="-143562.51">13777 5697 403 0,'0'0'136'0,"0"0"-41"15,0 0 3-15,0 0-32 16,0 0-25-16,0 0-3 15,0 0 2-15,-6-71-24 16,3 65 15-16,-2-1-2 16,3 4-8-16,1 2 6 15,1 1-15-15,0 0-8 16,0 0-3-16,-2 0 0 16,2 0 0-16,0 0-1 15,0 0-4-15,0 0-2 0,0 12-20 16,-1 16-26-16,-5 22 49 15,-3 19 3-15,-4 10 1 16,-4 2-1-16,1-11-1 16,4-13-31-16,5-16-11 15,4-10-27-15,3-16-43 16,0-15-43-16,15-26-249 16</inkml:trace>
  <inkml:trace contextRef="#ctx0" brushRef="#br0" timeOffset="-143191.41">14045 5574 798 0,'0'0'73'0,"0"0"-22"15,0 0-51-15,0 0-6 16,0 0 1-16,88 19 4 15,-57 3-3-15,-1 6 3 16,-5 3-4-16,-5 4-25 16,-10 2-22-16,-5-4-34 15,-5 1 58-15,-2-8-13 16,-17-1 37-16,-2-5-31 16,-3-4 27-16,0-6 8 15,4-3 1-15,6-4 31 16,8-1 34-16,3-2 21 0,3 2-63 15,0 1-24-15,0 1-12 16,12 2 12-16,9-1 0 16,10-3 5-16,13-2-4 15,15-10-2-15,19-13-9 16,5-13-122-16,1-9-169 16</inkml:trace>
  <inkml:trace contextRef="#ctx0" brushRef="#br0" timeOffset="-142695.74">14657 5613 820 0,'0'0'0'0,"0"0"-28"16,0 0 17-16,0 96 10 0,0-50 1 15,0 1 0-15,11-7 5 16,6-7 6-16,2-8-1 15,5-5 9-15,-1-11-14 16,2-7 7-16,2-2-1 16,1-7 7-16,2-19-18 15,-5-8 0-15,-4-5-87 16,-10 0-30-16,-2 3 36 16,-5 5 81-16,2 7 2 15,0 8 12-15,0 8 44 0,0 7-8 16,2 1-45-16,3 5-5 15,1 17-4-15,4 10 2 16,0 4 2-16,1 4 1 16,-3 0 4-16,4-2 2 15,-3-6-3-15,2-10-3 16,6-10 3-16,8-12-3 16,5-7 53-16,9-23 6 15,-1-8-55-15,-9-8 27 16,-11-3 21-16,-11-1-5 15,-10 1-20-15,-3 10-1 16,-18 11-5-16,-40 15-22 16,-32 13-36-16,-28 15-79 15,-7 13-93-15,23-3-302 16</inkml:trace>
  <inkml:trace contextRef="#ctx0" brushRef="#br0" timeOffset="-142114.88">12598 5678 651 0,'0'0'64'0,"0"0"61"16,0 0-64-16,0 0-27 15,0 0-34-15,0 0-2 16,-10-3-10-16,8 43 11 16,-1 16 1-16,-1 18 1 15,-5 5 4-15,3-6-5 0,5-10 0 16,1-13-10-16,0-12-40 15,0-12-22-15,0-19-105 16,0-7-139-16</inkml:trace>
  <inkml:trace contextRef="#ctx0" brushRef="#br0" timeOffset="-141943.73">12394 5912 673 0,'0'0'56'15,"0"0"4"-15,0 0-60 16,0 0 0-16,0 0 5 16,116-4 14-16,-59 4-6 0,6 0-13 15,5 9 0 1,1-4-140-16,-2-5-239 0</inkml:trace>
  <inkml:trace contextRef="#ctx0" brushRef="#br0" timeOffset="-141403.27">13292 6885 614 0,'0'0'89'16,"0"0"35"-16,0 0-59 15,0 0-17-15,0 0-6 16,0 0-37-16,-47-56-5 16,43 102-18-16,-5 20 18 15,-3 14 0-15,-3 5 2 16,2-8-2-16,3-7-19 16,6-15-13-16,3-11-17 15,1-18-11-15,0-18-70 0,0-8-136 16</inkml:trace>
  <inkml:trace contextRef="#ctx0" brushRef="#br0" timeOffset="-141239.51">12971 7159 534 0,'0'0'59'0,"0"0"-44"15,0 0 27-15,109 0 2 16,-51 0-23-16,8 0-10 15,7-3-6-15,2-4-5 16,5-6-52-16,-4-8-164 16</inkml:trace>
  <inkml:trace contextRef="#ctx0" brushRef="#br0" timeOffset="-140976.7">13696 6838 724 0,'0'0'168'0,"0"0"-136"16,0 0-32-16,0 0-13 15,0 74 13-15,0-16 0 16,0 7 2-16,0 3 0 0,0-5-1 15,0 1-1 1,-2-5-7-16,2-9-63 0,0-15-75 16,8-19-75-16</inkml:trace>
  <inkml:trace contextRef="#ctx0" brushRef="#br0" timeOffset="-140698.91">14012 6794 657 0,'0'0'95'0,"0"0"27"0,0 0-80 16,0 0-42 0,0 0-3-16,0 0-2 0,5 33 5 15,-4 12 2-15,-1 14 4 16,0 7 5-16,-4 5-3 15,-5-2-4-15,7-3-3 16,2-4-2-16,2-8 1 16,14-9-29-16,10-14-28 15,-3-18-101-15,1-13-145 16</inkml:trace>
  <inkml:trace contextRef="#ctx0" brushRef="#br0" timeOffset="-140182.5">14494 6844 522 0,'0'0'131'15,"0"0"-3"-15,0 0-50 16,0 0 1-16,0 0-40 15,11-74-15-15,-3 68-17 16,6 2-5-16,10 1-2 16,7 3-5-16,2 0-5 15,-5 6-25-15,-14 13-22 16,-7 2-24-16,-7 4-48 0,-9 3 6 16,-15 2-11-16,1-4 37 15,1-4 7-15,3-8 90 16,9-9 127-16,2-2 65 15,5-3 43-15,3 0-126 16,0 2-86-16,0 10-23 16,0 4-10-16,9 11 10 15,6 2-1-15,4 3 2 16,0 1 1-16,-3-4-1 16,-9-5 1-16,-7-3-2 15,0-3 0-15,-10-2 0 16,-15-2 2-16,-5-2-1 0,-3-1-1 15,2-7-3-15,4-4-1 16,5 0 4-16,6 0 3 16,9-10-1-16,4-1-2 15,3 0-1-15,21-3-50 16,16-1-144-16,11-3-76 16</inkml:trace>
  <inkml:trace contextRef="#ctx0" brushRef="#br0" timeOffset="-139898.63">14968 6939 637 0,'0'0'222'15,"0"0"-115"-15,0 0-40 16,0 0-67-16,0 0-8 16,0 0 4-16,-27 86 3 0,23-37 0 15,4 1-1-15,0-1-12 16,1-10 1-16,16-11-27 15,7-18 27-15,5-10 13 16,4-18 2-16,3-19-2 16,0-9-7-16,-3 0-13 15,-11-4 20-15,-10-1 1 16,-12 2 7-16,-15 5 21 16,-30 15-2-16,-23 22-19 15,-31 19-8-15,-20 30-101 0,-7 13-288 16</inkml:trace>
  <inkml:trace contextRef="#ctx0" brushRef="#br0" timeOffset="-139299.64">13316 8349 678 0,'0'0'148'0,"0"0"-48"15,0 0-34-15,0 0-64 16,0 0-2-16,0 0-21 15,-78 75 18-15,59-12 4 16,1 6-1-16,4-3 0 16,0-6-1-16,3-7-12 15,3-10-15-15,5-13-27 0,3-12-40 16,0-16-87 0,0-5-179-16</inkml:trace>
  <inkml:trace contextRef="#ctx0" brushRef="#br0" timeOffset="-139122.97">12966 8626 207 0,'0'0'503'15,"0"0"-498"-15,0 0-3 16,0 0-2-16,0 0 5 16,85 64 2-16,-37-61 5 15,12-3 19-15,10-3 5 0,6-14-36 16,1-7-6-16,3-1-102 15,-13-6-59-15,-15 0-360 16</inkml:trace>
  <inkml:trace contextRef="#ctx0" brushRef="#br0" timeOffset="-129940.57">14121 8229 479 0,'0'0'151'0,"0"0"11"15,0 0-84-15,0 0-35 16,0 0-31-16,0 0-12 16,0 0-13-16,7-18 0 15,-7 42 13-15,0 11 0 16,-3 10 1-16,-11 9-1 15,-3 8 2-15,-4 6-1 16,2 0 2-16,0-3-3 16,4-7 0-16,0-5-6 15,7-8-42-15,8-22-96 16,0-20-137-16</inkml:trace>
  <inkml:trace contextRef="#ctx0" brushRef="#br0" timeOffset="-128976.35">14340 8397 161 0,'0'0'440'16,"0"0"-440"-16,0 0-15 16,0 0 15-16,0 0 20 15,44 92 17-15,-34-53-14 16,0 0 11-16,0 0-15 15,3-2-6-15,-1-7 0 0,4-13-9 16,-2-9 3-16,3-8 1 16,3-5 50-1,7-23 13-15,3-8-55 0,-7-7-10 16,-10 2-3-16,-13 4 12 16,0 6-15-16,-19 2-21 15,-7 3-19-15,-4 6-26 16,-3 1-15-16,3 4 22 15,8 0 59-15,7 4 19 16,6 4 3-16,6 2 23 16,3 2-11-16,0 1-22 15,0-1-12-15,19 1-10 16,5 0 10-16,3-1 1 16,-3 3-1-16,1 0 0 15,1 0 0-15,2 0 3 0,0 0-3 16,4 0-3-16,-3 0 3 15,0 6 0-15,-4 0 0 16,-4-1-2-16,-5 2 0 16,-4 3 1-16,-1 2-3 15,-5 5-3-15,-2 5-1 16,-1 5 5-16,0 5-1 16,0 6 4-16,-2 1 2 15,8-1-1-15,1-3-1 16,5-8 1-16,1-9 2 15,3-9 0-15,-1-9 8 16,3-3 16-16,4-22 20 16,2-9-23-16,-4-3-19 0,-7 1 7 15,-8 0-9 1,-8 3-3-16,0 4-9 0,-16 4-1 16,-7 3-16-16,-6 4-6 15,3 4 15-15,2 4 14 16,12 2 3-16,6 7 3 15,6 1 2-15,0 0-5 16,19 0-20-16,16 0 13 16,11 1 6-16,3 7 1 15,-4 0 0-15,-3 4 1 16,-5 3-1-16,-6 4-2 16,-4 0 2-16,-9 0-3 0,-3 4 0 15,-6-1 2-15,-3 0-3 16,1 1 4-16,0-1 0 15,1-5 0-15,6-5 1 16,2-9 1-16,11-3-1 16,-1-7 5-16,6-18 0 15,-4-6-3-15,-7-5 2 16,-5-6 12-16,-8 1 44 16,-8-2-42-16,0 4 27 15,-12 0-14-15,-18 8-13 16,-8 6-16-16,-10 11-3 15,-14 14-10-15,-6 7-49 0,-4 25-47 16,11 8-85 0,13-3-238-16</inkml:trace>
  <inkml:trace contextRef="#ctx0" brushRef="#br0" timeOffset="-128320.64">13699 10222 593 0,'0'0'80'0,"0"0"59"0,0 0-100 15,0 0-39-15,0 0-6 16,-46 114 5-16,35-44 2 15,2 0 0-15,2-4-1 16,2-6 1-16,4-5 2 16,1-5-1-16,0-10-2 15,0-9-14-15,0-19-85 16,0-12-154-16</inkml:trace>
  <inkml:trace contextRef="#ctx0" brushRef="#br0" timeOffset="-128155.81">13483 10599 505 0,'0'0'1'16,"0"0"4"-16,104 2 33 16,-47-2 5-16,7 0-40 15,9-8-3-15,6-7-136 16</inkml:trace>
  <inkml:trace contextRef="#ctx0" brushRef="#br0" timeOffset="-127711.55">14301 10268 761 0,'0'0'67'0,"0"0"-5"0,29-78-39 16,-19 57-17-16,-2 3-3 15,-5 4 27-15,-3 4-7 16,0 3 9-16,-2 2-25 16,-16 5-7-16,-10 0-4 15,-8 22-22-15,-1 12 15 16,3 7 0-16,8 8-8 16,10 4 9-16,7-1-7 15,9-4 9-15,0-12-14 16,22-14-13-16,20-18 27 15,7-4 8-15,5-20 1 0,-8-8 3 16,-12 1 21 0,-17 3 14-16,-8 2-8 0,-5 5 22 15,-4 3-16 1,0 4-13-16,-1 6-23 0,-9 4-1 16,0 9-15-16,0 22-7 15,-5 10 19-15,1 10-2 16,1 4 4-16,6 6-3 15,2 0-1-15,4 2 4 16,1-5-27-16,0-9-6 16,0-8-17-16,9-16-96 15,10-19-137-15</inkml:trace>
  <inkml:trace contextRef="#ctx0" brushRef="#br0" timeOffset="-127061.75">14788 10274 802 0,'0'0'0'0,"0"0"-9"16,0 0-7-16,-11 81 15 16,-2-33 2-16,0 2-1 15,0 1 12-15,6 1-5 16,4-2 7-16,3-4-8 15,0-8-3-15,9-10-2 16,9-16 1-16,4-10 5 16,7-2 2-16,5-25 3 0,3-11-1 15,-6-9 9-15,-9 4 11 16,-11 4-12-16,-8 3-7 16,-3 3-8-16,0 3-4 15,-11 3-5-15,-9 1-34 16,-7 4-8-16,-1 3 11 15,8 3-7-15,9 3 16 16,6 6 27-16,5 2 21 16,0 3-21-16,20 0-6 15,8 0 4-15,9 11 2 16,-1 6 1-16,0 5 0 0,0 3 6 16,-4 6-7-1,3 3 0-15,-4 2 0 0,2 3 0 16,1-3 0-16,-4-4 3 15,6-6-2-15,-5-7 0 16,-3-12 0-16,-5-7 2 16,-2-4-3-16,-5-20 7 15,-4-7 1-15,0-5-1 16,-2-5-2-16,1-1 3 16,-1 1-6-16,1 0 1 15,-1 6 13-15,-2 3 31 16,0 7-13-16,-5 5-19 15,0 6-7-15,-3 3 5 16,0 5 6-16,0 3-6 16,-20 3-13-16,-19 12-6 0,-27 21-29 15,-29 7-16-15,-22-1-89 16,-14-14-383-16</inkml:trace>
  <inkml:trace contextRef="#ctx0" brushRef="#br0" timeOffset="-126006.91">13800 12364 448 0,'0'0'153'0,"0"0"-8"16,0 0-58-16,0 0-50 16,0 0-24-16,0 0-13 15,3-22-19-15,2 43 14 16,1 8 2-16,-6 8 1 16,0 9 2-16,0 8 2 15,-4 5 1-15,-9 0-3 16,3-5-32-16,0-9-54 15,2-19-40-15,8-16-97 0</inkml:trace>
  <inkml:trace contextRef="#ctx0" brushRef="#br0" timeOffset="-125785.75">13751 12545 602 0,'0'0'183'16,"0"0"-89"-16,0 0-94 15,0 0-15-15,0 0 10 16,0 0 5-16,33 9 1 16,-9-9 4-16,9 0 5 15,8 0 5-15,4-6-8 16,3-9-5-16,0-2-2 16,-2-1-8-16,-6 2-54 15,-8-1-116-15,-17-1-256 0</inkml:trace>
  <inkml:trace contextRef="#ctx0" brushRef="#br0" timeOffset="-114205.67">14743 12433 466 0,'0'0'191'16,"0"0"-83"-16,0 0-35 16,0 0-45-16,0 0-3 15,0 0-9-15,0 0-10 16,9-92 8-16,-6 63-8 16,-3-4-3-16,0 1 3 15,0 1-2-15,-13 2-1 16,-7 2-2-16,-7 4-1 15,-4 4 0-15,-2 6-2 0,8 9 1 16,4 4-1-16,9 0-4 16,5 11 4-16,5 18-9 15,2 12 7-15,3 7 1 16,21 10 2-16,10-4 1 16,11-1 0-16,-2-7 0 15,0-3 0-15,-11-4 2 16,-12 0-2-16,-9-1 0 15,-11-4-1-15,0-4 0 16,-18-2 0-16,-10-8 1 16,-5-3 1-16,0-13-1 15,3-4 2-15,5-1 0 16,0-22 4-16,8-13 20 16,4-11-12-16,8-5 4 0,5-4-14 15,14 2-3-15,14 2-2 16,8 3-5-16,2 1-3 15,5 2-7-15,-2 7 5 16,-3 5 2-16,-6 10-24 16,-3 7-38-16,-4 3-75 15,-4 3-121-15</inkml:trace>
  <inkml:trace contextRef="#ctx0" brushRef="#br0" timeOffset="-113658.85">15047 12014 672 0,'0'0'156'0,"0"0"-46"16,0 0-62-16,0 0-43 0,0 0-5 16,0 0-8-16,-23 74 7 15,14-16-2-15,2 7 2 16,6 6 1-16,1 0 1 16,0-5-1-16,14-10 1 15,6-16-1-15,7-17-5 16,8-18-6-16,6-5 11 15,5-22 4-15,-4-10-4 16,-12-4-4-16,-15 0 0 16,-15 4 1-16,-10 5 3 15,-23 5-3-15,-1 6-10 16,3 9-4-16,15 4 3 16,11 3 5-16,5 0-15 0,12 0-44 15,28 0 40-15,19-7 22 16,12-5-17-16,6-3 18 15,-8-1 5-15,-11 3 34 16,-17 4 6-16,-18 6 0 16,-11 3-30-16,-12 8-10 15,0 18-3-15,-17 15 3 16,-11 4 3-16,-3 5 3 16,4 0-4-16,7-4-2 15,10-2 0-15,10-10 0 16,6-15 2-16,30-19 0 15,16-18 9-15,12-27-4 0,-2-9 3 16,-9 1-8 0,-19 5 10-16,-14 4-7 0,-14 1 16 15,-6 8-13-15,-12 5 11 16,-24 15-11-16,-24 15-8 16,-28 8-33-16,-27 21-110 15,-13 7-366-15</inkml:trace>
  <inkml:trace contextRef="#ctx0" brushRef="#br0" timeOffset="-113018.79">13638 13762 726 0,'0'0'137'0,"0"0"-53"16,0 0-64-16,0 0-20 16,0 0-20-16,-9 75 20 15,8-12 0-15,-4 7 0 16,-4 2 1-16,-6-2 1 16,-1-3-2-16,-5-11-2 15,1-11-26-15,1-11-23 16,8-15-66-16,2-19-143 15</inkml:trace>
  <inkml:trace contextRef="#ctx0" brushRef="#br0" timeOffset="-112826.25">13453 14046 772 0,'0'0'76'0,"0"0"-60"16,0 0-16-16,0 0 0 15,0 0 0-15,0 0 2 16,113 30-2-16,-67-30 0 16,9 0-2-16,10-3-29 15,6-14-109-15,8-5-120 16</inkml:trace>
  <inkml:trace contextRef="#ctx0" brushRef="#br0" timeOffset="-112276.26">14627 13906 690 0,'0'0'134'16,"0"0"-51"-16,0 0-52 0,21-74-6 15,-20 57-13 1,-1-2-1-16,0 3 6 0,-6 2-16 16,-18 5-2-16,-12 7-6 15,-17 2-9-15,-11 16-13 16,-5 12 10-16,11 5 2 16,15 1 3-16,22 0-10 15,19-3-10-15,2 6 15 16,21 3 7-16,11 3 10 15,11 2 2-15,2-2 2 16,1-3 15-16,-3-7 11 16,-3-4-2-16,-9-2 1 15,-9-9-9-15,-10-4-17 16,-7-4 1-16,-5-4-2 16,0-4 0-16,-24-2 14 0,-13 0 11 15,-12-2-20 1,-8-14 1-16,3-5-5 0,7-6 6 15,12-1 10-15,18 1 21 16,17 0-37-16,11-4-1 16,34-5-19-16,21-5 12 15,13-2 2-15,9 2-7 16,-2 6 5-16,-6 6-3 16,-9 4-9-16,-14 10-27 15,-17 7-53-15,-15 5-126 16,-14 3-252-16</inkml:trace>
  <inkml:trace contextRef="#ctx0" brushRef="#br0" timeOffset="-111742.86">14916 13825 662 0,'0'0'168'16,"0"0"-32"-16,0 0-80 15,0 0-38-15,0 0-18 16,0 0-7-16,45-66 7 15,-24 76-1-15,-1 10-1 16,2 7 2-16,-2 6-3 16,-2 4 2-16,-9 3 0 15,-9 1 0-15,0 3-2 16,-19-2 3-16,-4-2-8 16,2-10-25-16,4-8 6 0,8-11-6 15,6-10-24-15,3-1 46 16,3-17 9-16,16-13 4 15,5-4 11-15,10-3 38 16,3 2-34-16,4 6-5 16,-5 7-4-16,-5 8 10 15,-9 6-12-15,-10 8-6 16,0 0-6-16,-6 8 2 16,0 11-4-16,-4 7 7 15,-1 9 1-15,-1 3 2 16,0 5-1-16,3-4 1 15,7-8-2-15,10-13-7 16,10-18-7-16,10-1 13 0,9-32 1 16,3-13 1-16,-4-6 3 15,-14-3-3-15,-17 5 18 16,-17 5 5-16,-8 3-8 16,-32 11-2-16,-21 15-9 15,-10 16-5-15,6 0-12 16,17 24-20-16,19 7 0 15,13 6-42-15,12-3-120 16,4-2-434-16</inkml:trace>
  <inkml:trace contextRef="#ctx0" brushRef="#br0" timeOffset="-110846.51">13924 15763 671 0,'0'0'188'0,"0"0"-109"16,0 0-50-16,0 0-29 16,0 0-5-16,0 0-4 0,-4-1 8 15,14 29-1-15,2 12 2 16,-6 9 0-16,-1 10 0 15,-5 3 1-15,0-1-1 16,-5-3-13-16,-13-5-41 16,0-10-67-16,-3-15-143 15</inkml:trace>
  <inkml:trace contextRef="#ctx0" brushRef="#br0" timeOffset="-110641.52">13719 16106 620 0,'0'0'116'0,"0"0"-115"15,0 0 4-15,0 0 14 16,110-30 5-16,-61 16 3 16,5-2 4-16,7-1-14 15,4 3-17-15,2 1-33 16,2-3-120-16,-5-1-60 15</inkml:trace>
  <inkml:trace contextRef="#ctx0" brushRef="#br0" timeOffset="-110309.41">14487 15613 707 0,'0'0'146'16,"0"0"-84"-16,0 0-18 15,0 0-30-15,0 0-14 16,0 0-3-16,96-60 2 16,-66 66 0-16,5 14 1 15,0 10-2-15,-2 7-1 16,-3 7 1-16,-9 7 0 15,-10 3-1-15,-4 10 3 16,-7 4 0-16,-3-2 0 0,-11-6-6 16,-5-9-8-16,1-12-6 15,-1-7-17-15,-3-8-44 16,5-12-79-16,-1-10-195 16</inkml:trace>
  <inkml:trace contextRef="#ctx0" brushRef="#br0" timeOffset="-109779.1">14492 15988 880 0,'0'0'67'0,"0"0"0"16,0 0-67 0,0 0-13-16,81-80 9 0,-27 68 3 15,9-3 2-15,5-1-2 16,5-2 2-16,-1-1 0 15,1-2-1-15,-2-3-1 16,7-3-10-16,1-5-3 16,-3-1-21-16,-18 1 6 15,-24 2 7-15,-20 6 22 16,-14 5 20-16,-6 4-7 16,-25 6 4-16,-10 9-15 15,-7 0 2-15,5 4 16 16,12 14-16-16,10 6-4 15,14 5-6-15,7 3 6 0,0-3 0 16,11-3-4-16,15-9-10 16,7-10-2-16,6-7 2 15,7-4 13-15,-4-19 1 16,-8-5 1-16,-10 0 4 16,-13 3 11-16,-11 5 10 15,0 5-1-15,0 6-5 16,-11 4-8-16,3 5-6 15,1 0-6-15,-2 10-5 16,0 15 3-16,0 9 1 16,-3 6 0-16,6 4 1 15,2 2 0-15,4 7 0 16,0 5 0-16,7 2-3 16,8-6 3-16,-1-8-48 15,-1-17-61-15,2-17-231 0</inkml:trace>
  <inkml:trace contextRef="#ctx0" brushRef="#br0" timeOffset="-109445.71">15841 15707 547 0,'0'0'479'15,"0"0"-420"-15,0 0-59 16,0 0-33-16,0 0 21 0,0 0 12 15,-23 62 0 1,16-26 1-16,6 2-4 0,1-4 2 16,2-3-24-16,18-12-9 15,13-15 2-15,11-4 21 16,9-27 11-16,10-12-25 16,-2-6 18-16,-12-2 7 15,-16 5 34-15,-17 4 15 16,-16 7-6-16,0 2-7 15,-23 9-6-15,-23 8-24 16,-24 12-6-16,-19 2 0 16,-7 23-58-16,10 9-28 15,26-3-8-15,26-9-162 16</inkml:trace>
  <inkml:trace contextRef="#ctx0" brushRef="#br0" timeOffset="-107896.9">16573 5924 538 0,'0'0'101'0,"0"0"-10"16,0 0-53-16,0 0-30 16,0 0 2-16,0 0 13 15,81-64 15-15,-50 46-12 16,2 1-6-16,4 5-14 16,6 0-6-16,-1 3-2 0,0 3-24 15,-5 6-39-15,-10 0-70 16,-13 0-110-16</inkml:trace>
  <inkml:trace contextRef="#ctx0" brushRef="#br0" timeOffset="-107703.95">16668 6065 446 0,'0'0'17'0,"0"0"60"16,0 0-22-16,0 0-11 15,0 0-19-15,0 0-9 0,63 48 8 16,-32-48-6-16,10 0-8 16,6-3-10-16,6-15-37 15,-4-4-133-15,-7 0-264 16</inkml:trace>
  <inkml:trace contextRef="#ctx0" brushRef="#br0" timeOffset="-106628.8">18593 5649 410 0,'0'0'257'16,"0"0"-169"-16,0 0 12 16,0 0-44-16,0 0-31 15,0 0-25-15,-12-13-6 16,12 43-2-16,0 21 8 16,0 24 2-16,0 13 0 15,-3 3-1-15,2-5-1 16,-1-12-34-16,2-17-43 0,0-16-47 15,0-24-68 1</inkml:trace>
  <inkml:trace contextRef="#ctx0" brushRef="#br0" timeOffset="-106066.07">19275 5758 308 0,'0'0'496'16,"20"-83"-392"-16,-14 47-20 0,2 1-61 15,-4 5-3-15,-2 3-17 16,-2 5-2-16,0 6-2 15,-12 5 0-15,-9 5-8 16,-9 6-29-16,-3 0-2 16,-2 11 12-16,2 11 8 15,9 5 14-15,4 6-16 16,6 6 16-16,5 5 6 16,6 7-4-16,3 2 4 15,0 3 0-15,16 2 0 16,7-5 1-16,2-2 0 15,2-7 1-15,-8-6 1 0,-10-4-3 16,-9-7 1 0,0 1-2-16,-8-8-5 0,-9-8 3 15,3-7-39-15,-4-5 33 16,-1-3 9-16,-1-18 6 16,3-8 3-16,5-6 42 15,5-5-25-15,7-4 17 16,0-4-23-16,23-5-15 15,19-1-5-15,9 1-8 16,8 6-18-16,1 9-13 16,-7 9-12-16,-6 8-33 15,-18 9-68-15,-15 7-23 16,-14 5-222-16</inkml:trace>
  <inkml:trace contextRef="#ctx0" brushRef="#br0" timeOffset="-105332.57">19989 5585 741 0,'0'0'116'0,"0"-85"-15"15,-5 52-49 1,-2 11-35-16,-5 6-15 0,-4 7-2 16,-7 8-5-16,-8 1-5 15,-6 14-7-15,-4 17 4 16,9 14 1-16,6 10 3 16,13 13-3-16,13 15 2 15,0 6 5-15,31-2-4 16,14-14-8-16,9-17-2 15,-5-19 18-15,-12-12 1 16,-16-8 1-16,-12-9-1 16,-9-5-1-16,0 3-7 15,-9 2 8-15,-21 1 4 16,-15 0-4-16,-2-9-46 16,-2 0-64-16,4-24 43 0,8-12 45 15,14-12 22-15,16-11 0 16,7-8 16-16,37-6 4 15,15 1-20-15,12 6-28 16,0 15 16-16,-4 11 12 16,-9 12 28-16,-4 11 9 15,-8 10-9-15,-6 7-10 16,-9 0-18-16,-9 22-3 16,-6 5-5-16,-9 7 4 15,0 8 3-15,-9 8 1 16,-9 6 0-16,2 1 2 15,5-4 2-15,11-9-2 0,0-12-1 16,27-11-2 0,13-15-3-16,12-6-44 0,11-20 30 15,3-24-6-15,3-10-15 16,-3-10 8-16,-10-6 31 16,-12 4 42-16,-18 9 7 15,-26 8 61-15,-9 5-15 16,-41 13-42-16,-25 10-38 15,-21 19-5-15,-5 4-10 16,10 29-54-16,25 11-21 16,23 7-40-16,22 2-66 15</inkml:trace>
  <inkml:trace contextRef="#ctx0" brushRef="#br0" timeOffset="-104312.79">16906 6957 546 0,'0'0'104'0,"0"0"-12"15,0 0-32-15,0 0-53 16,0 0-7-16,0 0-6 0,4-21 1 15,8 19 5-15,10-3 23 16,8 3 0-16,9 0-15 16,6 1-8-16,3 1-1 15,-1 0-55-15,-3 0-62 16,-11 0-31-16,-13 0-70 16</inkml:trace>
  <inkml:trace contextRef="#ctx0" brushRef="#br0" timeOffset="-104125.66">16941 7220 459 0,'0'0'41'16,"0"0"19"-16,0 0 33 16,0 0-46-16,0 0-9 0,96 43-16 15,-63-41-10 1,4-2-1-16,2 0-10 0,3 0-1 15,-5-5-115-15,-10-7-185 16</inkml:trace>
  <inkml:trace contextRef="#ctx0" brushRef="#br0" timeOffset="-102618.8">18837 6878 468 0,'0'0'94'16,"0"0"38"-16,0 0-57 15,0 0-8-15,0 0-40 16,0 0-19-16,0-19-8 16,0 21-5-16,0 19-4 15,0 11 9-15,0 16 0 16,0 13 3-16,0 11-2 0,0 6 2 16,-4 1-2-16,2-7-1 15,2-15-27-15,0-11-46 16,0-15-6-16,5-11-75 15,0-11-126-15</inkml:trace>
  <inkml:trace contextRef="#ctx0" brushRef="#br0" timeOffset="-102020.06">19522 6978 442 0,'0'0'195'15,"3"-76"-45"-15,-3 39-78 16,0 4-13-16,-3 4-34 16,-10 8-16-16,-4 3-9 15,-5 11-1-15,-5 4-11 16,-4 3-18-16,-2 6-16 0,0 18 19 16,9 12-11-1,7 7-15-15,6 10 17 0,11 1 21 16,0-1 9-16,1-5 6 15,16-4 0-15,-1 0 0 16,-1-3 1-16,-4 0 3 16,-2-3 3-16,-6-2-4 15,-3-6 3-15,0-1-5 16,-2-8 0-16,-13-3 4 16,0-7 4-16,-1-4-4 15,-2-6 2-15,0-1 0 16,-1-3 6-16,1-16 30 0,0-8 20 15,2-3-28 1,3-2 5-16,9-4-20 0,4 3-15 16,7-3-5-16,20 1-11 15,10 0-5-15,3 1-11 16,1 1-1-16,1 2-17 16,-5 3-36-16,-4 5-25 15,-9 7-44-15,-11 5-135 16</inkml:trace>
  <inkml:trace contextRef="#ctx0" brushRef="#br0" timeOffset="-101486.77">19888 6832 680 0,'0'0'125'16,"0"0"-64"-16,0 0-61 16,0 0-1-16,-47 101 0 15,37-45 1-15,4 5 1 16,6-4-1-16,0-5 1 15,3-12-1-15,18-7 0 16,0-8-1-16,-3-3 2 16,-2-2-1-16,-4-3 3 15,-8-2-3-15,-2-3 0 16,-2 1-1-16,-3 0 1 16,-18-2 2-16,-7 0 0 15,-8-4 1-15,-3-2-3 0,-1-5 0 16,4 0-11-16,9 0-9 15,15-13-64-15,12-10-124 16,15-8-246-16</inkml:trace>
  <inkml:trace contextRef="#ctx0" brushRef="#br0" timeOffset="-100987.14">19928 6917 541 0,'0'0'173'16,"0"0"-69"-16,0 0-52 15,0 0-22-15,0 0-25 16,0 0-5-16,12-45 0 16,6 39 0-16,8-1 4 15,9 3-3-15,2 2 1 16,5 2-1-16,-3 0 1 15,-2 12-4-15,-4 6-6 16,-8 5-19-16,-7 0 6 16,-11 6 1-16,-7-1 3 15,-1 3 9-15,-18 2 7 0,-4 2 1 16,1 6 2 0,-1-1-2-16,7 4 1 0,7-6 1 15,9-8-2-15,0-9-8 16,30-18-45-16,16-3 43 15,14-20 10-15,7-19 3 16,-4-8-1-16,-2-3 13 16,-15-6 33-16,-10 1-10 15,-15 4 7-15,-17 5-13 16,-4 11-8-16,-13 12-2 16,-29 15-22-16,-22 8-1 15,-20 18-27-15,-11 16-12 16,7 6-28-16,15 2-8 15,26 5 7-15,22-5-81 0,12-5-357 16</inkml:trace>
  <inkml:trace contextRef="#ctx0" brushRef="#br0" timeOffset="-100246.05">16479 8665 235 0,'0'0'285'0,"0"0"-138"16,0 0-37-16,0 0-52 15,0 0-36-15,0 0-20 16,24-14-1-16,0 12 5 16,9 2-3-16,6-3-2 15,5 0 0-15,3 0-1 16,3 0-1-16,-5 3-44 15,-8 0-65-15,-16 0-43 0,-19 0-270 16</inkml:trace>
  <inkml:trace contextRef="#ctx0" brushRef="#br0" timeOffset="-100055.07">16431 8903 561 0,'0'0'124'15,"0"0"-122"-15,0 0 33 16,81 3 15-16,-44-3-11 16,4 0-26-16,4 0-9 15,13-6-2-15,8 0-2 16,6-2-114-16,-1-9-208 0</inkml:trace>
  <inkml:trace contextRef="#ctx0" brushRef="#br0" timeOffset="-99484.84">18709 8332 715 0,'0'0'63'15,"0"0"62"-15,0 0-57 16,0 0-47-16,0 0-21 16,0 0-20-16,-1 46 17 15,1 15 2-15,0 17 1 16,-9 14 2-16,-3 9-2 15,-2 4 0-15,-4-2-22 0,3-9-55 16,2-16-73-16,7-24-122 16</inkml:trace>
  <inkml:trace contextRef="#ctx0" brushRef="#br0" timeOffset="-99087.86">19090 8448 618 0,'0'0'144'15,"0"0"-73"-15,0 0-32 16,0 0-39-16,0 0-9 16,102-70 9-16,-54 61 0 15,-2 4 3-15,-1 5 2 16,-2 0-1-16,-4 8-1 16,-1 22-3-16,-7 12-3 15,-7 13 2-15,-11 10 1 16,-13 7 0-16,-6 4 0 15,-22-1 0-15,-3-4-30 16,1-7-8-16,2-10-28 0,5-15-40 16,5-18-61-16,7-15-265 15</inkml:trace>
  <inkml:trace contextRef="#ctx0" brushRef="#br0" timeOffset="-98573.54">19172 8733 650 0,'0'0'82'0,"0"0"43"16,3-84-91-16,33 67-32 16,13 5-2-16,13-5 3 15,16-2-2-15,10-1-1 16,11-6 3-16,5-1-3 16,0-2 0-16,-11-2-1 0,-11 2-8 15,-13 2-10-15,-14 3 3 16,-20 4-12-16,-17 4-19 15,-16 4 28-15,-5 4 13 16,-32 1-9-16,-14 6 15 16,-6 1 0-16,-3 0 53 15,7 7 13-15,15 14-20 16,8 9-42-16,6 10-4 16,11 4 0-16,11 4-1 15,4-5-4-15,35-9-32 16,18-19 4-16,15-15 24 15,7-7 9-15,-8-19 0 0,-11-4 10 16,-19 1-2-16,-19 2 5 16,-18 6 7-16,-4 5 20 15,-6 5-30-15,-14 4-3 16,1 4 9-16,0 3 18 16,2 7-25-16,1 21-9 15,1 12-1-15,0 13-3 16,3 8 4-16,5 4 1 15,4 7-1-15,1 4-1 16,2-1 0-16,0-5-14 16,0-8-26-16,0-11-23 15,0-22-98-15,8-20-304 16</inkml:trace>
  <inkml:trace contextRef="#ctx0" brushRef="#br0" timeOffset="-98273.9">20387 8727 338 0,'0'0'565'0,"0"0"-489"16,0 0-76-16,0 0-23 15,0 0 19-15,-18 99 4 16,16-51 1-16,2-4-1 16,0-5-1-16,10-3-5 15,12-12-18-15,14-13-9 16,9-11 12-16,11-14 5 0,6-28-20 15,-4-12 12 1,-13-6 20-16,-16 1 4 0,-14 8 55 16,-15 2-21-16,-7 7-12 15,-38 8 4-15,-21 10-25 16,-5 14 6-16,2 10-4 16,15 14-3-16,16 19-61 15,10-3-142-15,9-3-406 16</inkml:trace>
  <inkml:trace contextRef="#ctx0" brushRef="#br0" timeOffset="-97464.87">16479 10304 436 0,'0'0'112'15,"0"0"37"-15,0 0-62 16,0 0-32-16,0 0-51 16,0 0-4-16,-26-19-3 15,37 19 3-15,18 0 0 16,13 0 12-16,14-11 4 15,7-2-14-15,6 0-2 16,-3 0-1-16,-9 2-37 16,-12 8-60-16,-21 1-8 15,-24 2-150-15</inkml:trace>
  <inkml:trace contextRef="#ctx0" brushRef="#br0" timeOffset="-97269.19">16437 10582 637 0,'0'0'86'15,"0"0"-8"-15,88-20-51 16,-53 13-11-16,4 3-6 16,2 4-10-16,6 0 1 15,5 0-1-15,1 0-67 16,-3 0-133-16,-7 0-314 15</inkml:trace>
  <inkml:trace contextRef="#ctx0" brushRef="#br0" timeOffset="-96265.85">18597 10110 666 0,'0'0'114'16,"0"0"-73"-16,0 0-41 16,0 0-16-16,0 0 14 15,0 121 2-15,-6-51 5 0,-4 7 0 16,-3 4-1-16,-2-5 0 16,3-5-3-1,1-9-1-15,4-9-22 0,7-13-53 16,0-16-110-16,6-21-192 15</inkml:trace>
  <inkml:trace contextRef="#ctx0" brushRef="#br0" timeOffset="-96010.06">19026 10140 828 0,'0'0'34'16,"0"0"-19"-16,87-25-12 0,-48 25-3 16,0 0 0-16,-2 12 0 15,0 10 0-15,-2 7 0 16,-4 8-2-16,-11 8-2 16,-15 6 4-16,-5 4-2 15,-5-2-2-15,-22 0-20 16,-2-6-28-16,1-7-67 15,6-10-67-15</inkml:trace>
  <inkml:trace contextRef="#ctx0" brushRef="#br0" timeOffset="-95792.81">19149 10417 740 0,'0'0'129'0,"0"0"-69"16,-4-73-42-16,4 64-18 15,6 0-2-15,13 2 0 16,8-1 1-16,13-2-2 16,14-1 2-16,11-5 0 15,10 0-8-15,3-2-21 16,0-1-13-16,0-3-43 16,-3-1-41-16,-7-1-87 15</inkml:trace>
  <inkml:trace contextRef="#ctx0" brushRef="#br0" timeOffset="-95142.8">19907 10031 415 0,'0'0'140'16,"0"0"24"-16,0 0-30 15,0 0-78-15,0 0-56 16,0 0 0-16,-60 87 0 16,56-34 0-16,2 7 0 15,2 3 2-15,3 0-1 16,17-6-1-16,3-7-7 15,2-16-25-15,1-10-28 16,1-12 11-16,3-12-31 16,-2 0 11-16,2-22-12 15,-8-3 71-15,-8-3 10 16,-9-1 63-16,-5-1 14 0,-5-1-3 16,-23 0-11-1,-7 4-11-15,-2 8-34 0,6 9 8 16,11 8-18-16,10 2-6 15,5 0-2-15,4 0-8 16,1 1-12-16,0 3-6 16,10-2-2-16,20-2 5 15,11-2 14-15,9-18-48 16,2-4-7-16,-4 1 23 16,-3 0 26-16,-9 2 15 15,-11 7 20-15,-10 3 7 16,-6 6-3-16,-5 3-2 0,-2 2-9 15,-2 0-13 1,0 0-8-16,0 9 8 0,0 13 4 16,0 8 9-16,0 8 3 15,0 8 0-15,0 3-6 16,0-2-4-16,6-5-1 16,16-10-2-16,11-11-3 15,15-13-3-15,13-8-6 16,11-19-8-16,4-18 0 15,-5-10-14-15,-18-6 31 16,-17 4 6-16,-20 3 45 16,-16 4 8-16,-7 6-14 15,-31 6-11-15,-21 9-15 16,-10 7-11-16,-1 12-5 16,14 2-3-16,16 16-2 0,10 13-43 15,6 4-120 1,8-5-238-16</inkml:trace>
  <inkml:trace contextRef="#ctx0" brushRef="#br0" timeOffset="-94148.88">16635 12216 780 0,'0'0'108'16,"0"0"-90"0,0 0-18-16,0 0 0 0,0 0-1 15,0 0 2-15,93-19-1 16,-48 9 0-16,4 0-3 16,-5 3-20-16,-7 2-40 15,-10 5-44-15,-16 0-84 16,-11 0-287-16</inkml:trace>
  <inkml:trace contextRef="#ctx0" brushRef="#br0" timeOffset="-93962.02">16560 12448 445 0,'0'0'218'0,"0"0"-188"0,0 0 2 16,0 0-3-16,103-2-7 15,-57-11-15-15,4-1-2 16,5 0-5-16,6 1-2 16,-5 1-75-16,-5 3-105 15,-17 2-319-15</inkml:trace>
  <inkml:trace contextRef="#ctx0" brushRef="#br0" timeOffset="-90064.76">20630 12059 561 0,'0'0'188'0,"0"0"-87"16,0 0-60-16,0 0-30 15,0 0-11-15,0 0-8 16,0 0 6-16,-43 26 1 15,28 15-1-15,0 12 2 16,0 9 3-16,3 7-3 16,2-4 1-16,4-4 2 15,5-15-3-15,1-13-6 16,0-19-13-16,6-14 9 16,19-11 10-16,11-25 12 15,10-13 1-15,3-9-11 16,-7-1 8-16,-11 0-1 0,-12 3 12 15,-14 5 1 1,-5 3-1-16,-3 8 1 0,-25 6-19 16,-20 11-3-1,-21 14-9-15,-25 9-47 0,-20 21-64 16,-6 8-197-16</inkml:trace>
  <inkml:trace contextRef="#ctx0" brushRef="#br0" timeOffset="-89081">19656 12129 339 0,'0'0'108'16,"0"0"65"-16,0 0-99 16,0 0 13-16,0 0-15 15,0 0-55-15,-31-78 3 16,12 69-10-16,-4-1-1 0,-7 3-9 15,-8 4 1 1,-4 3 0-16,-6 0 1 0,5 7-4 16,5 12 3-16,9 11-3 15,11 4-2-15,10 5 1 16,8 3-1-16,0 3 3 16,12-5-4-16,13-8-8 15,9-15-13-15,6-12-1 16,3-5 27-16,0-10 1 15,-6-13 2-15,-11 0 4 16,-10-2 20-16,-8 2-3 16,-8 1 6-16,0-2 4 15,-6 2 9-15,-9 5-18 16,0 6-7-16,5 5 1 0,6 6-18 16,4 0-1-16,-1 14-20 15,-3 19 5-15,2 18 13 16,-2 10 1-16,-2 8 2 15,4 8-1-15,-2 6 0 16,1 3-2-16,-2-2-14 16,-5-3-19-16,-7-8-28 15,-6-13-88-15,-1-19-274 16</inkml:trace>
  <inkml:trace contextRef="#ctx0" brushRef="#br0" timeOffset="-88433.79">17989 12059 511 0,'0'0'121'16,"0"0"-9"-16,0 0-30 15,0 0-82-15,0 0-4 16,0 0-7-16,1 38 11 15,-1 11 1-15,0 9 11 16,-4 11 0-16,-7 9-10 16,0 4 0-16,1 0 3 0,4-4-3 15,3-7-2 1,3-11-49-16,0-21-100 0,12-16-288 16</inkml:trace>
  <inkml:trace contextRef="#ctx0" brushRef="#br0" timeOffset="-87983.89">18530 12177 563 0,'0'0'147'0,"0"0"-35"16,0 0-79-16,0 0-22 15,0 0-11-15,0 0 4 16,112-36-4-16,-76 36-1 0,-2 5 0 16,-3 14 1-1,-5 6-3-15,-8 8 0 16,-9 4-4-16,-9 8 5 0,-2 3 2 16,-20 4 0-16,-7 3 1 15,4 0-1-15,0-2-1 16,4-3-31-16,2-8-29 15,2-8-7-15,2-12-79 16,2-9-245-16</inkml:trace>
  <inkml:trace contextRef="#ctx0" brushRef="#br0" timeOffset="-87781.83">18555 12397 636 0,'0'0'140'15,"0"0"-24"1,0 0-81-16,0 0-35 0,0 0-5 16,0 0 3-16,62-8 2 15,-22 19 0-15,6-5 1 16,2-1-1-16,3-4-6 16,-5-1-23-16,-3 0-35 15,-10 0-94-15,-16 0-255 16</inkml:trace>
  <inkml:trace contextRef="#ctx0" brushRef="#br0" timeOffset="-87017.64">16593 13980 486 0,'0'0'80'0,"0"0"40"16,0 0-21-16,0 0-76 0,0 0-23 16,0 0-8-16,-9-5 8 15,15 5 11-15,19-5 21 16,9-5-7-16,12-2-13 16,11 0-12-16,3 1-1 15,0 2-30-15,-6 4-80 16,-14 5-64-16,-20 0-170 15</inkml:trace>
  <inkml:trace contextRef="#ctx0" brushRef="#br0" timeOffset="-86831.58">16577 14289 17 0,'0'0'627'0,"0"0"-622"16,0 0 46-16,108 12-19 15,-57-12-6-15,5 0 0 16,7-4-16-16,6-10-6 16,3 0-4-16,-1 0-22 15,-7 0-153-15,-19-2-362 16</inkml:trace>
  <inkml:trace contextRef="#ctx0" brushRef="#br0" timeOffset="-85219.85">18475 13747 328 0,'0'0'69'0,"0"0"3"15,0 0-22-15,0 0 3 16,0 0-4-16,0 0-6 16,0-14-1-16,0 14-3 15,0 0-22-15,0 22-17 16,3 14-2-16,-3 19 2 16,0 15 4-16,0 12 8 15,-9 6-10-15,-4-1 4 16,4-8-6-16,1-15-4 15,7-16-18-15,1-16-6 0,0-10-12 16,0-10-8-16,4-11-43 16,1-1-126-16</inkml:trace>
  <inkml:trace contextRef="#ctx0" brushRef="#br0" timeOffset="-84486.87">19115 13929 226 0,'0'0'107'0,"0"0"16"15,0 0 7-15,0 0-67 16,12-78 24-16,-12 60-31 0,0 0-18 15,0-4-12-15,0 1-3 16,0-3 0-16,0 0-18 16,-7 4 4-16,-1 3-7 15,-3 2-2-15,-5 10-1 16,-9 5-5-16,-8 0-27 16,-9 20 0-16,-4 11 15 15,7 10 8-15,9 3 5 16,14 5-1-16,10 5 4 15,6 5 0-15,0 6 1 16,9-5 1-16,10-4 0 16,8-7 0-16,6-9 0 0,1-6 1 15,3-9 2 1,-7-3 0-16,-9-8 0 0,-4-2-2 16,-11-4-1-16,-6-6 0 15,0-2 2-15,0 0 17 16,-10 0 9-16,-10 0-21 15,-5-2 0-15,-4-8 20 16,-2-3 1-16,3-3 2 16,5 2 1-16,11 0-17 15,12 0-11-15,0-3-3 16,9-6-14-16,17-4-3 16,5-7 7-16,7-7-3 15,0-3 12-15,4-5-7 16,-2 2-13-16,-3 4 10 15,-4 4-22-15,-2 6-46 0,-3 7-64 16,-5 5-74-16</inkml:trace>
  <inkml:trace contextRef="#ctx0" brushRef="#br0" timeOffset="-83637.62">19639 13754 565 0,'0'0'141'0,"0"0"-27"15,0 0-65-15,13-77-25 16,2 60-19-16,1 0-4 15,1 3 1-15,-3 2 9 16,-4 4-7-16,-4 4 2 16,-2 4-6-16,0 0 0 15,1 0-32-15,-1 12-8 16,-2 6-27-16,-2 6-19 16,0 4 17-16,0-1-11 15,-3 3 25-15,-3-2 34 16,-3-1 21-16,0-1 0 0,-2-2 30 15,0-2 30 1,0-1-5-16,4 1 28 0,-1 3-33 16,7 6-14-16,-2 8-14 15,3 9-13-15,0 3-4 16,0-3 2-16,0-9-2 16,4-12-2-16,1-8-2 15,-2-7 1-15,-3-5 0 16,0-2-1-16,0-2 2 15,0-1 1-15,-18 3 5 16,-9 0 9-16,-7-1-7 16,-4-2-8-16,5-2-3 0,7 0 0 15,17 0-10 1,9-11-18-16,6-9-53 0,28-6-98 16,18-6 34-16,9-3 16 15,8-1 123-15,1 1 6 16,-1 1 15-16,-5 2-13 15,-13 2 0-15,-13 5 35 16,-15 6 31-16,-10 6 33 16,-8 5 51-16,-5 5-21 15,0 3-70-15,0 0-61 16,0 6-2-16,0 14 1 16,0 7 1-16,-3 7 2 15,3 3-1-15,0 3-1 16,23-2 4-16,13-10 0 15,15-14-3-15,10-14 1 0,9-6 1 16,2-30 6-16,-6-6-6 16,-11-5 6-16,-14 2-2 15,-20 5 16-15,-12 2-2 16,-9 4-10-16,-24 3-10 16,-28 12-1-16,-27 13-6 15,-25 6-2-15,-19 23-61 16,-5 7-191-16</inkml:trace>
  <inkml:trace contextRef="#ctx0" brushRef="#br0" timeOffset="-82906.74">16974 15605 17 0,'0'0'668'15,"0"0"-542"-15,0 0-84 0,0 0-42 16,0 0 2-16,0 0-2 16,48-19 7-16,-8 4 12 15,7-2-6-15,5 2-7 16,1 4-6-16,-2 3-1 16,-8 8-9-16,-13 0-71 15,-24 13-82-15,-9 7-257 16</inkml:trace>
  <inkml:trace contextRef="#ctx0" brushRef="#br0" timeOffset="-82720.56">16973 15845 567 0,'0'0'62'0,"0"0"12"15,89-40-38-15,-48 25 11 16,2 2-14-16,6 1-10 15,3 2-13-15,1 4-1 16,-3 5-9-16,-4 1 0 16,-16 1-123-16,-13 11-123 15</inkml:trace>
  <inkml:trace contextRef="#ctx0" brushRef="#br0" timeOffset="-81323.89">20416 15455 304 0,'0'0'207'0,"0"0"-60"15,0 0-69-15,0 0-9 16,0 0-57-16,0 0-8 16,-13-30-3-16,12 30 2 15,1 0 3-15,-4 0 8 16,4 0 3-16,-2 0-13 16,1 0-4-16,-5 13-9 15,-3 10 9-15,-4 8 2 0,2 5 2 16,3 3-3-1,2 2-1-15,6-1 2 0,0-5 2 16,0-6-4-16,5-7-1 16,10-7-6-16,3-9-13 15,10-6 13-15,6-3 2 16,7-24 5-16,6-10 7 16,-2-8 4-16,-6-2 13 15,-15 1 9-15,-9 4 5 16,-12 4 5-16,-3 4-26 15,-17 5 2-15,-21 2-19 16,-10 8-1-16,-12 9-2 16,-5 10-17-16,5 0-31 15,15 20-39-15,15 3-75 0,20-5-168 16</inkml:trace>
  <inkml:trace contextRef="#ctx0" brushRef="#br0" timeOffset="-79886.01">19871 15402 371 0,'0'0'136'0,"0"0"-69"15,0 0 18-15,0 0-49 16,0 0-7-16,0 0 4 15,0 0 7-15,-6-50-16 16,-1 45-14-16,-4-1 11 16,-2 2-7-16,-5 1-9 0,-7 3 3 15,-10 0-8 1,1 10-2-16,3 5 2 0,7 5-2 16,14 3 2-16,8 7-3 15,2 3 2-15,2 6 1 16,20-3 0-16,3-2-8 15,2-1-2-15,1-6 8 16,-4-1-2-16,-2-3-4 16,-5-2 8-16,-4-1-1 15,-7 1-1-15,-6-1-12 16,0-1-10-16,-10-1 9 16,-13-4 11-16,-2-3 4 15,1-2 0-15,0-4 0 16,0-3 0-16,0-2 6 15,4 0 12-15,5-13 9 0,2-10 13 16,5-6-2-16,8-4-13 16,0-4-10-16,8-2-15 15,17-1-1-15,5 2-6 16,3 3 3-16,1 2-7 16,0 4-3-16,-3 2 11 15,-5 5-21-15,-5 6 2 16,-11 9-28-16,-10 4-38 15,0 3-197-15</inkml:trace>
  <inkml:trace contextRef="#ctx0" brushRef="#br0" timeOffset="-79225.2">18957 15502 531 0,'0'0'188'0,"0"0"-61"0,0 0-77 16,0 0-50-16,0 0-6 15,0 0 5-15,-18 64 2 16,24-27 0-16,10 3 0 15,5-2 3-15,0-4-4 16,2-13-46-16,0-11-42 16,3-10 14-16,6 0 28 15,0-25 24-15,-1-9 5 16,-7-7 17-16,-9-4 54 16,-6 3 5-16,-9-2 3 15,-4 4-9-15,-18 3-7 16,-8 6-17-16,-4 4-6 15,-1 10-12-15,0 13-11 0,-4 4-8 16,2 19-93-16,0 7-179 16</inkml:trace>
  <inkml:trace contextRef="#ctx0" brushRef="#br0" timeOffset="-78423.85">18238 15470 516 0,'0'0'159'15,"0"0"-38"-15,0 0-47 16,0 0-38-16,0 0-20 15,0 0-8-15,-20-73-2 16,31 65-5-16,7 2-2 16,1 2 2-16,5 4 0 0,3 0-1 15,1 4-3 1,-1 17 0-16,-4 5 3 0,-7 9-2 16,-13 7-8-16,-3 4-1 15,-22 6 4-15,-16 3-17 16,-1-3-9-16,2-8 10 15,3-12 18-15,8-7 2 16,4-8 3-16,4-7 2 16,8-5 0-16,4-3 7 15,6-1 3-15,0-1-12 16,0 0 0-16,0 0-1 16,4 0 1-16,11 0 4 15,5-8 6-15,8-7 3 16,3-3 6-16,1-3-1 15,2 0 0-15,-3 1-1 0,-1 2 5 16,-3 3-11-16,-2 4-9 16,-4 5-2-16,-7 6-1 15,-2 0-24-15,-5 0-37 16,-1 3-27-16,-5 6-11 16,-1 0-35-16,-1 0-57 15</inkml:trace>
  <inkml:trace contextRef="#ctx0" brushRef="#br0" timeOffset="-78256.93">18482 15870 645 0,'0'0'45'0,"0"0"-45"15,0 0-335-15</inkml:trace>
  <inkml:trace contextRef="#ctx0" brushRef="#br0" timeOffset="-74813.44">7233 2685 463 0,'0'0'61'16,"0"0"-57"-16,0 0 15 15,0 84-4-15,0-50 0 16,0 2-10-16,6 2 2 16,13-6-4-16,4-7 1 0,5-8 0 15,2-12 5 1,-2-5 12-16,-1-10 30 0,0-19 1 16,-3-5 13-16,-5-5-33 15,-6 4-2-15,-8 5 3 16,-5 3-9-16,0 4-13 15,-18 3-9-15,-15 5-2 16,-12 9-3-16,-10 6-22 16,2 0-21-16,14 13-10 15,29 4-42-15,10-8-91 16,40-7-204-16</inkml:trace>
  <inkml:trace contextRef="#ctx0" brushRef="#br0" timeOffset="-74147.39">7821 2552 621 0,'0'0'189'15,"0"0"-110"-15,0 0-79 16,-30 89-1-16,27-16-1 16,3 15 2-16,0 7 0 15,12-4 0-15,6-6 0 16,-2-17 0-16,-4-18 4 15,-7-22-4-15,-5-15 1 16,4-10 1-16,-4-3 3 0,0-11 9 16,0-21-8-1,0-16-6-15,0-12-39 0,-8-7 17 16,-9-8 22-16,-6-3 5 16,-1 2 17-16,4 4 9 15,10 9-21 1,10 9-9-16,2 14-1 0,22 11-9 15,4 13 2-15,0 16 5 16,4 3 1-16,-1 31 0 16,0 20-5-16,-5 15 0 15,-13 7 4-15,-11-6-1 16,-2-13 2-16,0-17-6 16,-6-15 5-16,-9-5 0 15,-3-7-1-15,-4-5 2 16,-1-8 1-16,2 0 2 0,-1-21 1 15,-2-10-3 1,5-8-4-16,8-6 4 0,11-6 4 16,8-3 7-16,25-6-11 15,14 1-7-15,1 3-2 16,0-1 9-16,-5 6 0 16,-7 5 4-16,-8 6-2 15,-10 10 12-15,-5 11-5 16,-8 9 25-16,-5 9 1 15,0 1-4-15,0 0-31 16,0 19-13-16,0 26 1 16,0 19 9-16,0 17 3 15,-2 4 0-15,-4 0 3 16,5-6-3-16,1-14-4 0,0-13-18 16,7-21-13-16,1-11-11 15,-2-15-35-15,0-7-123 16,-2-31-220-16</inkml:trace>
  <inkml:trace contextRef="#ctx0" brushRef="#br0" timeOffset="-73975.43">7837 2599 836 0,'0'0'60'15,"0"0"-29"-15,0 0-31 16,0 0-6-16,0 0 0 15,0 0 3-15,67-4 1 0,-12-3 2 16,8 0-33-16,4-6-88 16,-9-1-175-16</inkml:trace>
  <inkml:trace contextRef="#ctx0" brushRef="#br0" timeOffset="-73644.86">8502 2822 364 0,'0'0'268'0,"0"0"-146"16,0 0-29-16,0 0-81 15,0 0-12-15,0 0-97 16,6-2-91-16,9-8-90 15</inkml:trace>
  <inkml:trace contextRef="#ctx0" brushRef="#br0" timeOffset="-72682.56">9449 2334 573 0,'0'0'163'16,"0"0"-27"-16,0 0-54 15,0 0-21-15,0 0-47 16,0 0-14-16,-88 48-7 16,62 13 5-16,0 11-4 15,10 1-6-15,4-13-19 16,12-11-15-16,12-16-26 16,25-19-13-16,20-14 19 15,10-9 51-15,6-19-16 16,-9-4-14-16,-13 1 8 15,-20 6 37-15,-18 3 7 16,-13 1 22-16,0 6 40 0,-10-1 16 16,-5 3-15-16,-1 7-11 15,5 2 1-15,7 4-29 16,1 1-31-16,-1 23-25 16,1 10 17-16,3 5-1 15,0 1-11-15,0-6-6 16,7-10-6-16,8-12 18 15,0-12 14-15,-2 0 2 16,-1-17 6-16,3-9 9 16,-1-7-13-16,-4-1-3 15,-6 2-1-15,-4-1-5 0,0 4-11 16,0 1-14-16,0-3-3 16,6-2-9-16,5-1 18 15,7 1 11-15,1 9 13 16,2 8 29-16,1 8-2 15,1 8-25-15,-2 11-2 16,1 19-2-16,-6 12-2 16,-7 8 4-16,-9 7 0 15,0-5 2-15,0-7 1 16,-4-13 0-16,1-12-2 16,3-10 0-16,0-5 1 15,0-5 3-15,0 0 4 16,0-10 23-16,0-19-32 15,0-13-43-15,10-8 5 16,2-6 11-16,5-4 20 0,2 0 7 16,4 2 27-16,3 7 16 15,6 9 4-15,-2 8-33 16,-4 12-5-16,-2 9 9 16,-6 12-10-16,-8 1-8 15,3 7-8-15,-5 25-2 16,-6 11 3-16,-2 18 7 15,0 7 1-15,-9 4 2 16,1-5-1-16,1-11-2 16,4-14 2-16,0-12-1 15,1-12-1-15,2-8-5 0,-1-10-37 16,-5 0-50-16,-1-17-31 16</inkml:trace>
  <inkml:trace contextRef="#ctx0" brushRef="#br0" timeOffset="-72526.68">9994 2310 660 0,'0'0'191'15,"0"0"-130"-15,0 0-38 16,0 0-23-16,0 0-19 16,0 0 18-16,104-25-3 15,-36 25-27-15,3-4-57 16,-4 0-137-16</inkml:trace>
  <inkml:trace contextRef="#ctx0" brushRef="#br0" timeOffset="-72349.09">10216 2671 567 0,'0'0'175'15,"0"0"-132"-15,107-44-43 16,-29 18-18-16,28-10-79 16,16-12-143-16</inkml:trace>
  <inkml:trace contextRef="#ctx0" brushRef="#br0" timeOffset="-72092.99">11102 2129 672 0,'0'0'191'16,"0"0"-86"-16,0 0-52 15,0 0-23-15,0 0-30 16,0 0-10-16,-25 26-2 16,23 29 10-16,2 26 2 15,0 15-1-15,0 3 0 16,9-9-7-16,-1-18-11 0,-4-19-7 15,1-21-6-15,-1-13-3 16,5-16-28-16,3-3 1 16,0-17-31-16,-6-16-280 15</inkml:trace>
  <inkml:trace contextRef="#ctx0" brushRef="#br0" timeOffset="-71830.94">10930 2585 50 0,'0'0'393'0,"0"0"-199"16,-91-59-27-16,83 47-79 15,8 4-39-15,1-2-39 16,32-2-10-16,24-10 1 16,20-6 3-16,11-4 0 15,-2 0-2-15,-6 6-1 16,-16 4 4-16,-20 10-4 0,-14 3 1 16,-16 6-2-16,-9 3 0 15,-5 0-3-15,0 0-7 16,-10 18 0-16,-9 10 5 15,-7 14 5-15,-2 7 0 16,6 6 0-16,0-1-25 16,8-1-16-16,9-12-60 15,5-19-108-15,25-19-358 16</inkml:trace>
  <inkml:trace contextRef="#ctx0" brushRef="#br0" timeOffset="-71644">11262 2053 836 0,'0'0'54'0,"0"0"16"16,0 0-34-16,0 0-35 16,0 0-1-16,0 0-76 15,9 3 38-15,34 33-33 16,14 0-120-16,7-7-337 15</inkml:trace>
  <inkml:trace contextRef="#ctx0" brushRef="#br0" timeOffset="-71100.09">11452 2512 410 0,'0'0'97'16,"0"0"-23"-16,0 0-7 16,0 0 8-16,0 0-33 15,0 0-27-15,69 30-10 16,-61-17 2-16,2-1-5 16,-3-6 0-16,-2-1 0 15,-3-5-2-15,0 0-5 16,6 0 5-16,2-14-13 0,2-8-15 15,-2 0 28 1,3 0 2-16,-1-1 19 0,1 6 0 16,-1 4-12-16,-2 7-9 15,-1 6 0-15,0 0-5 16,0 3-3-16,2 10 5 16,-4 4 1-16,-1 0 1 15,-1 0 2-15,-1-6-1 16,2-5 2-16,-3-3-2 15,-2-3 2-15,2 0 7 16,2-13-3-16,0-5-6 16,-1-4 0-16,2 4 2 15,-2 4 34-15,1 4-21 16,-2 5 22-16,1 5-20 0,4 0-17 16,4 4-3-16,4 13 2 15,6 3 1-15,5 6 0 16,5-2-2-16,-3-2-14 15,0-5-29-15,-6-5-18 16,0-9-61-16,1-3-93 16</inkml:trace>
  <inkml:trace contextRef="#ctx0" brushRef="#br0" timeOffset="-70833.7">12088 2450 449 0,'0'0'209'16,"0"0"-13"-16,0 0-110 15,0 0-28-15,14-74-44 0,12 53-14 16,12-4-6-16,4-5-2 16,1 3 1-16,-11 0 6 15,-9 6 0-15,-11 6-1 16,-8 3 1-16,-4 3-1 16,-4 2-7-16,-21 6-8 15,-10 1-3-15,-5 1 1 16,2 21 7-16,6 11 12 15,5 7-16-15,6 11-9 16,9 10-21-16,12-2-18 0,4-4 15 16,38-16-82-1,26-19-63-15</inkml:trace>
  <inkml:trace contextRef="#ctx0" brushRef="#br0" timeOffset="-70268.17">13177 2143 279 0,'0'0'581'0,"0"0"-446"16,0 0-56-16,0 0-79 15,0 0-15-15,0 0-10 16,37 67 22-16,-31 8 1 16,-4 12 2-16,-2 0 0 15,-8-2 0-15,-10-12 2 16,3-19-1-16,7-19 1 15,3-20-2-15,5-12 1 16,0-3 1-16,-1-12 6 16,-2-20-8-16,-2-17-1 15,-2-13-23-15,-2-9-1 16,-2-10-2-16,1-2 5 0,7 6 22 16,3 8 2-16,7 14 6 15,19 11-8-15,6 12 0 16,1 14 1-16,0 13-1 15,-1 5-6-15,-2 12 2 16,-3 15 2-16,-11 6-3 16,-9 4 3-16,-7 4-4 15,-6 5 4-15,-15 1 2 16,-7 3 3-16,-4-8 1 16,4-7-4-16,3-9-18 15,11-11-28-15,8-9-62 16,6-6-123-16,20-9-294 15</inkml:trace>
  <inkml:trace contextRef="#ctx0" brushRef="#br0" timeOffset="-69901.97">13672 2308 716 0,'0'0'118'15,"0"0"-44"-15,0 0-51 16,-94 61-22-16,60-14-1 15,-2 4 1-15,9-4-1 16,9-7 0-16,14-10-2 0,4-12-2 16,1-10 3-1,16-8 1-15,8 0 2 0,8-25 3 16,6-13-5-16,2-11-13 16,-6-7-7-16,-7 3-23 15,-6 7 8-15,-5 10 35 16,-5 12 0-16,-7 12 37 15,-3 9 7-15,-2 3 0 16,0 0-44-16,0 22-22 16,0 16 17-16,-3 11 5 15,-11 12 1-15,-5-1 4 16,3-6-5-16,4-11 1 16,7-17-2-16,5-13-16 15,0-10-10-15,0-3-74 16,0-30 15-16</inkml:trace>
  <inkml:trace contextRef="#ctx0" brushRef="#br0" timeOffset="-69737.67">13606 2074 842 0,'0'0'60'0,"0"0"-1"15,0 0-59-15,0 0-46 16,0 0-17-16,0 0 37 15,53 117-54-15,-19-69-7 16,3-6-103-16,4-10-211 16</inkml:trace>
  <inkml:trace contextRef="#ctx0" brushRef="#br0" timeOffset="-69202.75">13896 2399 700 0,'0'0'135'0,"0"0"-74"16,0 0-44-16,0 0-15 15,0 0-2-15,-44 104 0 16,43-72-2-16,1-6-9 16,11-8-18-16,18-13-6 15,9-5 25-15,5-11-2 16,-1-17 6-16,-5-8 5 16,-10-6 1-16,-9-2 10 15,-11 7 5-15,-5 4 24 16,-2 11 4-16,0 8-8 15,0 8-1-15,0 6-5 0,0 0-29 16,0 0-4 0,0 13-31-16,4 9 20 0,1 9 14 15,7 1-8-15,7-4-6 16,5-10-1-16,16-15-13 16,7-3 20-16,10-23 9 15,6-13 2-15,0-12 4 16,-7-7-4-16,-8-2 12 15,-15-1-14-15,-13 5 1 16,-16 3-2-16,-4 3 2 16,-13 6-1-16,-11 10 10 15,1 5 9-15,8 10 35 0,7 11-5 16,6 3-33-16,0 2-16 16,-2 17-45-16,-2 15 14 15,0 23 27-15,3 9 4 16,3 13 0-16,1 5 0 15,21 2 0-15,13-8-3 16,4-14-14-16,0-20 12 16,-2-21-23-16,-7-18-33 15,-6-5-35-15,-2-32-176 16</inkml:trace>
  <inkml:trace contextRef="#ctx0" brushRef="#br0" timeOffset="-69041.89">14630 2040 911 0,'0'0'43'16,"0"0"5"-16,0 0-47 15,0 0-1-15,125-53-2 16,-46 42 2-16,12 3-3 16,8 7-25-16,-1 0-64 15,-10-6-199-15</inkml:trace>
  <inkml:trace contextRef="#ctx0" brushRef="#br0" timeOffset="-68453.15">10802 3210 417 0,'0'0'57'0,"-117"-3"56"16,74-2-18-16,11 3-17 15,10-2-41-15,9 3 1 16,9-2 2-16,4 2 15 16,0-2-34-16,0 3-21 15,27 0-15-15,37 0 9 0,55 0 6 16,52-8 1-16,53-12 0 16,33-10-2-16,15-4-18 15,-2-5-29-15,-29 0-8 16,-24 4 13-16,-31 0-23 15,-26 4 16-15,-22 5 1 16,-24 3-11-16,-35 4-34 16,-33 8-31-16,-40 6 1 15,-16 5 93-15,-43 0-69 16</inkml:trace>
  <inkml:trace contextRef="#ctx0" brushRef="#br0" timeOffset="-68342.12">12868 2868 149 0,'0'0'153'0,"0"0"-22"16,0 0-16-16,0 0-17 0,0 0 2 15,0 0-28 1,-15 2-39-16,43-2-33 0,14 3-4 16,9 2-93-16,-5-5-198 15</inkml:trace>
  <inkml:trace contextRef="#ctx0" brushRef="#br0" timeOffset="-63707.26">18201 11352 35 0,'0'0'3'0,"0"0"-3"16,0 0-1-16,0 0-12 16,0 0 1-16,0 0 12 15,0 0 56-15,26-58 0 16,-23 46-14-16,-1-1 75 16,-1-1-100-16,-1 2 26 15,0 1-7-15,0 1-31 16,0 5-5-16,-3 0-9 15,-5 3-32-15,3 1 5 16,-2-1-40-16,4 1 5 16,1-1 62-16,2-1-29 0,0 0 38 15,2 1-16 1</inkml:trace>
  <inkml:trace contextRef="#ctx0" brushRef="#br0" timeOffset="-61875.49">17975 11352 12 0,'0'0'265'0,"0"0"-179"16,0 0 0-16,-95-65 10 16,74 47-31-16,2 6-5 15,5 3-22-15,4 4-20 0,4 1 3 16,3 3-13-16,1-1-8 16,2 2-6-16,0 0-13 15,0 0-4-15,0 3 1 16,8 7 21-16,11 1 1 15,6-2 0-15,13 4 1 16,14-6 17-16,20-3 5 16,22-4-1-16,26 0 3 15,27-1-6-15,15-14-17 16,17-2 4-16,6-4-3 16,-1-1-5-16,-2-2 2 15,-12 2-3-15,-11 2 3 0,-7 3 0 16,-7 1 2-16,0-1-4 15,2-3 4-15,0 0-2 16,2-2 0-16,-5-2-3 16,-7 1 3-16,-13-2 0 15,-15 1 1-15,-13 0-1 16,-14 2 3-16,-9-4 5 16,-6-1 4-16,-1-1-2 15,-1-3 13-15,-1 2-15 16,-4-3 8-16,-5 1-12 15,-3 0-4-15,-5 1 0 16,-4-1 1-16,-7 0 0 16,1-3 1-16,-9 0 1 0,-3-4 1 15,-5 1 3 1,-4-1 9-16,-3 4 9 0,1 0-15 16,-3-2-5-16,1 2-4 15,0 1 2-15,-2-2-3 16,0 3 0-16,-2 1 1 15,-5 1 0-15,-3 2 1 16,0 2 1-16,0-1 4 16,-5 0-3-16,-9 1-3 15,-6 2-1-15,-8 0 0 16,-10 2-8-16,-6 0-4 16,0 2 2-16,0 0 8 0,7 0 2 15,1 1 1-15,1 0-1 16,-1-1 0-16,-1 3 0 15,0-2 2-15,-3 0-2 16,-3 2 0-16,-2 0 0 16,-1 0 0-16,-6 1 0 15,-4 4-2-15,-15 4 1 16,-19 5 1-16,-13 3-4 16,-21 0-9-16,-10 0-5 15,-5 0 2-15,5 6 4 16,8 1 9-16,15-2 3 15,15 0 0-15,17-2-1 16,12 2 2-16,11-2-2 16,4-1 2-16,4 0 0 15,3-2-1-15,5 0 6 0,-2 0-4 16,2 0 4-16,-4 0-5 16,-2 4 0-16,-3 4-1 15,-6 1 0-15,-7 2 1 16,-3 3-1-16,-5 2 0 15,1-1 0-15,2 1 0 16,4-1 0-16,2 0 0 16,8-1 0-16,2-4 0 15,3 3 0-15,4-4 0 16,3 1 0-16,4-1-1 16,0-1 2-16,4-1-1 15,3-2 1-15,4 0-1 16,1 1 0-16,0 0 0 0,0 4 0 15,-4-1-1 1,1 2 0-16,2 1 1 0,4-3-1 16,1 0 1-16,4-2 0 15,4-2 0-15,-1 0 1 16,0-4-1-16,3 1 0 16,-2-1 2-16,0-1-1 15,-2 2-1-15,-2-1 1 16,0 2-1-16,-2 2 0 15,2 3-1-15,-4 3 0 16,-3 1 1-16,0 4-2 16,-4 1 2-16,-5 0 1 15,-2 2 0-15,-3 1-1 16,2 2-1-16,0 2 1 0,3 5 0 16,-3 6 0-16,-3 10 0 15,1 1-1-15,4 3 1 16,5-1-2-16,6-3-1 15,6-4 1-15,-1 2-1 16,0 2-1-16,-1 1 4 16,0 3-1-16,1 4 1 15,0-3 0-15,4-3 0 16,2 2-1-16,5-2 1 16,4-1-1-16,3 0 0 15,6 0 0-15,18-2 0 0,9 0 0 16,7-5-1-1,8-6 2-15,5-5-3 0,7-8 0 16,6-6 3-16,5-8 4 16,8-6 3-16,3 0 3 15,5-7 0-15,-7-11-4 16,-11 0-1-16,-12 2 3 16,-17 0-2-16,-16 4-2 15,-15 6-4-15,-9 4-1 16,-11 2-34-16,-32 0-154 15,-24 0-223-15</inkml:trace>
  <inkml:trace contextRef="#ctx0" brushRef="#br0" timeOffset="-60309.82">16073 2461 362 0,'0'0'169'0,"0"0"-57"16,0 0 0-16,0 0-47 15,0 0-31-15,0 0 3 16,0 0-23-16,16-55 0 15,-22 51-9-15,-5 1-5 16,-8 3-2-16,-13 0-8 16,-13 10 9-16,-11 9-3 15,-5 3-5-15,7-1 2 16,15-6 4-16,14 4 3 16,10 2-11-16,5 4-21 0,5 5 9 15,5-2 12 1,0-2 0-16,19-3-8 0,10-4 11 15,8-2 7-15,6-5 1 16,3 1 3-16,-1-2-2 16,-6 2-1-16,-10 1 1 15,-9 0-1-15,-10 1-1 16,-10 4-4-16,0-1-16 16,-10 5 17-16,-13-1 4 15,-7-2 2-15,-5 0 2 16,0-4-1-16,-3-3-1 15,1-6 2-15,-6-5-1 16,-2-2 5-16,-4 0-2 16,1-5 10-16,6-11-1 15,9-1 4-15,18 1-19 0,15 1-31 16,5-3-111-16,25-2-384 16</inkml:trace>
  <inkml:trace contextRef="#ctx0" brushRef="#br0" timeOffset="-59993.88">15752 2331 384 0,'0'0'155'0,"0"0"-31"16,-2-89-10-16,1 74-22 0,-1 7-37 15,2 6 1-15,-2 2-14 16,2 0-42-16,0 2-6 16,0 26-20-16,-1 30 9 15,-4 23 15-15,-7 19 2 16,-3 12 0-16,0 0 0 16,2-6 0-16,9-10 0 15,4-13-2-15,0-15-10 16,7-13-6-16,10-8-8 15,-2-12-40-15,1-9-45 16,-1-21-103-16</inkml:trace>
  <inkml:trace contextRef="#ctx0" brushRef="#br0" timeOffset="-59029.1">16548 2283 540 0,'0'0'182'16,"0"0"-78"-16,0 0-88 15,0 0-16-15,0 0-15 16,0 0 7-16,-13 60 7 16,9-9 0-16,-2 11 1 15,-5 7 3-15,5-2-3 16,3-5 2-16,3-7-2 16,0-5-31-16,0-9-33 15,0-5-27-15,0-13-46 16,4-14-186-16</inkml:trace>
  <inkml:trace contextRef="#ctx0" brushRef="#br0" timeOffset="-58612.86">16849 2355 381 0,'0'0'244'16,"0"0"-85"-16,0 0-86 15,0 0-21-15,0 0-34 16,0 0-18-16,1-57-8 15,29 53 4-15,12-2 0 16,7 6 4-16,-3 0 0 16,-5 0-1-16,-7 10 0 15,-9 11 1-15,-5 12-6 16,-10 11 0-16,-10 8-3 0,0 9 3 16,-11 1 3-1,-15 1-13-15,1-3-9 0,2-4-3 16,1-10-21-16,7-9-17 15,9-13-15 1,6-12-38-16,0-12-116 0</inkml:trace>
  <inkml:trace contextRef="#ctx0" brushRef="#br0" timeOffset="-58420.79">16960 2607 539 0,'0'0'145'15,"0"0"-77"-15,0 0-68 16,0 0-2-16,0 0-62 16,0 0 64-16,29-14 6 0,4 16 12 15,12-2-1 1,13 0-11-16,5-5-6 0,4-9 0 16,-4-3-111-16,-8-3-120 15</inkml:trace>
  <inkml:trace contextRef="#ctx0" brushRef="#br0" timeOffset="-57663.89">17519 2273 481 0,'0'0'191'15,"0"0"-42"-15,0 0-76 16,0 0-39-16,0 0-34 16,0 0-2-16,3 5-19 15,-3 36 21-15,-12 20 2 16,-3 10-2-16,-3 5 2 16,6 0 0-16,5-9 0 15,4-10-2-15,3-12-2 16,0-14-8-16,13-12-10 15,4-11 9-15,8-8 11 16,6-10 3-16,6-14-3 16,1-8 0-16,-8 1-8 15,-11 5 7-15,-10 4 1 0,-9 0 0 16,0 5 0-16,-15 5-1 16,-5 4 1-16,0 8-20 15,5 0-74-15,3 0-27 16,3 5 11-16,5-1 7 15,4-2-39-15,0-2 108 16,13-2 34-16,9-13 76 16,4-3 3-16,4-2-40 15,-1-3-4-15,0 6 19 16,3-2-13-16,-2 4-11 16,-3 2-9-16,-1 6-6 15,-6 5-12-15,-4 2-3 16,-8 0 0-16,-5 9-9 0,-3 9 9 15,0 1 11-15,0 4 5 16,0 0-7-16,-1 0-1 16,-1-1-3-16,2-1-2 15,0-2 0-15,6-5 0 16,8-6-2-16,7-5 2 16,5-3 5-16,6-6 3 15,4-16 3-15,0-3-6 16,-7-4 2-16,-8 1 14 15,-9-1 26-15,-12-2 8 16,0 2-11-16,-31-1-37 16,-7 4-3-16,1 7-3 15,4 8 5-15,11 11-8 16,3 3-2-16,5 21-100 0,3 10-22 16,6 0-42-16,5-6-204 15</inkml:trace>
  <inkml:trace contextRef="#ctx0" brushRef="#br0" timeOffset="-54716.51">3476 11554 385 0,'0'0'57'15,"0"0"13"-15,0 0-28 16,0 0-11-16,0 0-29 16,0 0-2-16,-18-23-1 15,18 23-2-15,0 0-13 0,12 9 16 16,12 11 1-16,11 9 3 15,12 3-2-15,15 6 0 16,17-1 7-16,15-7-7 16,13-9 7-16,10-14 3 15,10-7 0-15,1-14-5 16,5-18 5-16,-1-12 5 16,-5-8-8-16,-6-6 0 15,1-2-2-15,-9 1-4 16,-9 3-2-16,-15 7 6 15,-19 4 3-15,-13 3 9 16,-12-3 6-16,-2-2 5 16,-7 0-13-16,-6-1-1 15,-5-2 6-15,0-1-13 0,-7-2-2 16,2-2-4-16,-8-2 16 16,-8-1 12-16,-4 2-5 15,0 3-5-15,-7-2-16 16,-13 2 7-16,1-2-12 15,-9-2-2-15,2 0-1 16,-4-1-4-16,-4 2 4 16,-3 2 2-16,-5 2 1 15,-4 1-2-15,-14 2-3 16,-12 8 5-16,-13 7-5 16,-12 7 0-16,-11 11-4 15,-8 8-4-15,-5 5 11 0,-2 3-3 16,1 0 4-16,4 3 1 15,9 8 1-15,11 3 2 16,7 5-3-16,7 2 0 16,11 3 0-16,6 7 0 15,9 9-6-15,6 7 4 16,-1 12-1-16,1 18 3 16,7 11-1-16,4 13 1 15,11 9-7-15,12 2-2 16,16-4-26-16,2-5-3 15,26-13-26-15,20-17-9 16,17-23-4-16,13-23-31 16,12-25-74-16,6-6-90 15</inkml:trace>
  <inkml:trace contextRef="#ctx0" brushRef="#br0" timeOffset="-53682.35">18309 2263 463 0,'0'0'129'0,"0"0"24"16,0 0-55-16,0 0-49 16,0 0-49-16,0 0-2 15,8 22-15-15,-4 27 9 16,4 26 7-16,-2 14-4 0,0 11 5 15,-6 6 3-15,0-1 0 16,0-5 0-16,-6-4 0 16,-2-10-3-16,-1-6 0 15,-1-9-3-15,0-8-53 16,-1-16-54-16,3-18-94 16,7-22-276-16</inkml:trace>
  <inkml:trace contextRef="#ctx0" brushRef="#br0" timeOffset="-53425.86">18727 2476 628 0,'0'0'117'0,"0"0"-31"15,0 0-67-15,0 0-18 16,-34 75-2-16,26-17 2 16,4 8 1-16,4 6-1 15,0 0 0-15,12-3-1 16,13-11-5-16,5-17-74 16,4-19-36-16,-2-18-120 15</inkml:trace>
  <inkml:trace contextRef="#ctx0" brushRef="#br0" timeOffset="-52966.89">19026 2522 635 0,'0'0'110'0,"0"0"11"16,0 0-78-16,0 0-23 15,0 0-19-15,0 0-1 16,95-43 0-16,-71 43-1 16,3 0 1-16,-7 10-3 15,-7 4-11-15,-3 1-27 16,-6 4-9-16,-4-2-31 0,0 0 30 16,-10-1-2-16,-2-5 14 15,-1-2 34-15,4-2 5 16,1-4 8-16,5 0 31 15,3 0 3-15,0 1 0 16,0 7-17-16,0 6 21 16,0 12-27-16,3 8-3 15,9 4-3-15,1 2-7 16,-1-2-2-16,-2-7-3 16,-5-7 1-16,-5-8-1 0,0-4 2 15,0-6-2-15,0-3 1 16,-5-6 0-16,-6 0-1 15,-4 0-1-15,-4-6-67 16,4-7-24-16,15-7-47 16,5-9-293-16</inkml:trace>
  <inkml:trace contextRef="#ctx0" brushRef="#br0" timeOffset="-52519.06">19779 2654 706 0,'0'0'133'0,"0"0"-53"0,0 0-69 16,0 0-11-1,0 0-1-15,0 0 1 0,-2 86 0 16,5-54 0-16,19-5-5 16,10-10-23-16,5-10-9 15,5-7 16-15,3-7 3 16,-10-16-5-16,-5-6 22 15,-9 0 1-15,-13 6 0 16,-5 0 21-16,-3 9 10 16,0 4 3-16,0 5-19 15,0 5 1-15,0 0-16 16,0 0-15-16,0 11 5 16,0 7 10-16,19 5 0 15,5 0 0-15,4-1-2 0,2-5 2 16,-1-7 0-16,-6-5 2 15,-5-5 0-15,-3-1 1 16,-2-18 10-16,1-6 3 16,-5-3-11-16,-3 1-5 15,-6 3 0-15,0 5-12 16,-3 8-17-16,-3 5-29 16,3 6-33-16,3 0-49 15,0 0-59-15,15 11 15 16,14-3 67-16</inkml:trace>
  <inkml:trace contextRef="#ctx0" brushRef="#br0" timeOffset="-52249.86">20459 2667 10 0,'0'0'108'16,"0"0"95"-16,0 0 34 15,0 0-65-15,0 0-62 16,0 0-71-16,91-77-26 0,-75 58-13 16,3-1 0-16,-5 0 0 15,-3 4 0-15,-3 2-2 16,-8 2-11-16,0 2 5 15,0 2-32-15,-14 4 37 16,-3 4-6-16,1 0 5 16,-1 11-5-16,-1 16 8 15,1 7 1-15,2 6 2 16,8 8-1-16,7 0-1 16,2-2-3-16,26-7-2 0,16-18-1 15,11-13-11 1,8-8 4-16,2-7-4 0,-2-20-147 15</inkml:trace>
  <inkml:trace contextRef="#ctx0" brushRef="#br0" timeOffset="-50951.7">20820 2674 585 0,'0'0'1'0,"0"0"7"16,0 0 9-16,0 0 21 16,0 0-12-16,88-11 9 15,-70 1 11-15,-6-3 7 0,1-1-23 16,-4-3-16 0,-4 0-5-16,-5 1-6 0,0-1-3 15,-8 2-3-15,-10 3-6 16,5 7 1-16,1 5 7 15,0 0 1-15,4 8-16 16,-6 16 16-16,1 5 1 16,10 9-1-16,3 3-2 15,10-1 1-15,18-7-3 16,11-11-31-16,10-17 15 16,4-5 20-16,1-15 6 15,-3-14 7-15,-7-7-3 0,-9-5-6 16,-10-2-4-16,-14-1-20 15,-8 2-13-15,-3 3-36 16,-19-1-6-16,-6 8 75 16,5 3 5-16,3 7 175 15,10 8-77-15,4 5-9 16,3 8-69-16,0 1-25 16,0 3-8-16,0 26-16 15,0 11 15-15,7 15 9 16,7 5 0-16,-1 0 1 15,-1-4-1-15,-6-10-7 16,-2-5 0-16,-4-7 0 16,0-10 0-16,0-7 0 0,0-4 2 15,0-4-9 1,0-7-24-16,0-2-19 0,5 0-9 16,6-4 64-16,5-14-5 15,0-6-73-15,1-3 80 16,-7 1 28-16,2 2 18 15,-3 4 2-15,2 1-23 16,0 2 9-16,0 3-20 16,-2 1-11-16,4 1 2 15,-4 0-3-15,3 1 4 16,-2 0-3-16,-4-1 3 16,1 1 5-16,-3 0-1 15,0 2-2-15,-1-2 10 16,-1 6 0-16,-1-1-11 0,-1 4-6 15,0-1 8-15,0 3-3 16,0 0-5-16,0 0-1 16,0 0-1-16,0 0-4 15,0 0 0-15,0 0-13 16,0 0-8-16,0 0 6 16,0 0 16-16,0 0 2 15,0 0 2-15,0 0-1 16,0 0 1-16,0 0-4 15,0 12-5-15,0 4 4 16,-10 5 1-16,-6 5 4 16,-2 7 1-16,-5 5-1 15,-2 3 0-15,-1 1 1 0,6-2-1 16,4-7 1-16,8-10-1 16,8-8-5-16,4-11-9 15,28-4 10-15,17-10 4 16,15-23 2-16,7-7-1 15,-2-7 2-15,-6-2-1 16,-8 5 11-16,-9 1-4 16,-3 4-2-16,-11 3-6 15,-7 6 1-15,-10 4-1 16,-7 4 1-16,-4 5 16 16,-3 3-6-16,-1 8 2 15,0 3-10-15,0 2-4 0,0 1-2 16,0 0-31-1,-1 20-24-15,-8 9 45 0,-2 9 11 16,4 6 1-16,5 2-1 16,2-6 1-16,0-4 0 15,3-8-3-15,8-6 1 16,-5-10 2-16,-1-4 4 16,-5-7 0-16,0-1 14 15,0 0 3-15,-5 4-11 16,-19 5-9-16,-13 7 2 15,-7 4-2-15,-3 1-1 16,3 1-14-16,2 2-10 16,4 1-12-16,5-1-30 0,6-1-31 15,12-6-73 1,8-9-87-16</inkml:trace>
  <inkml:trace contextRef="#ctx0" brushRef="#br0" timeOffset="-50793.82">21404 2870 450 0,'0'0'91'0,"0"0"10"16,0 0-25-16,0 0-76 16,0 0-38-16,-82 18-113 15,81-9-156-15</inkml:trace>
  <inkml:trace contextRef="#ctx0" brushRef="#br0" timeOffset="-50054.09">17052 3615 235 0,'0'0'130'0,"-111"-1"-7"15,64-1-50-15,17-4 29 16,19 2-27-16,10 3-52 16,1-1-23-16,0 2-15 15,24 0 3-15,26 0 12 16,37-1 27-16,42-12 14 15,47-6-10-15,49-8-12 16,51-9-9-16,34-1-10 16,15-4 0-16,0 0 0 0,-13 2-11 15,-15 3-4-15,-21 2 10 16,-15 1-1-16,-27 3-1 16,-25 0 7-16,-23 4 3 15,-35 0 3-15,-36 6 10 16,-38 6 4-16,-32 5 1 15,-25 3 7-15,-13 4 7 16,-7 0 14-16,0 2-31 16,0 0-18-16,0 0-13 15,0 0-52-15,-8 7-18 16,-4 7-32-16,4-2-62 16,8-9-279-16</inkml:trace>
  <inkml:trace contextRef="#ctx0" brushRef="#br0" timeOffset="-49901.88">21156 3127 892 0,'0'0'18'16,"0"0"18"-16,0 0-9 16,0 0-27-16,0 0-30 15,0 0-137-15,0 0 55 16,-68 28-60-16</inkml:trace>
  <inkml:trace contextRef="#ctx0" brushRef="#br0" timeOffset="-47061.03">1562 6367 526 0,'0'0'42'16,"0"0"52"-16,0 0-32 16,0 0-11-16,0 0-33 15,0 0-18-15,-21-29-4 16,21 29-10-16,5 15 8 15,11 10 4-15,3 6 3 16,1 5-1-16,-1 2 1 16,2-1 1-16,-3-6-1 15,-2-4 2-15,-1-10-3 16,2-8 0-16,1-9 0 0,7 0 2 16,14-22 15-16,16-21 7 15,15-20-12-15,3-11-8 16,-2-4-4-16,-12 3 0 15,-13 12 4-15,-13 12 1 16,-15 15-3-16,-5 12-2 16,-5 8-3-16,-7 10-15 15,-1 3-38-15,0 3-20 16,-7 5-136-16,-11 10-37 16,4 4 119-16</inkml:trace>
  <inkml:trace contextRef="#ctx0" brushRef="#br0" timeOffset="-46938.79">2236 6095 185 0,'0'0'168'16,"0"0"0"-16,0 0-67 16,0 0-6-16,0 0-63 15,0 0-32-15,8 11-157 16,-16 32 114-16,-7 4-86 16</inkml:trace>
  <inkml:trace contextRef="#ctx0" brushRef="#br0" timeOffset="-45975.26">1432 11132 620 0,'0'0'65'0,"0"0"34"16,0 0-78-16,0 0-21 15,0 0-1-15,0 0 1 16,61 31 4-16,-34-7-4 15,-1 1 0-15,2 1 1 16,2-4-1-16,-3-2 1 16,-5-3 0-16,2-4-1 15,-8-5 2-15,2-2 1 0,0-6-2 16,6 0 0-16,12-24 1 16,13-21-2-16,14-18 0 15,4-12-1-15,9-5 2 16,-9 4 0-16,-3 7-1 15,-7 7-29-15,-9 10-14 16,-5 11-29-16,-12 14-36 16,-10 11-82-16</inkml:trace>
  <inkml:trace contextRef="#ctx0" brushRef="#br0" timeOffset="-45822.48">2323 10822 466 0,'0'0'152'0,"0"0"-12"0,0 0-45 16,0 0-41-16,0 0-42 16,0 0-12-16,-27 0-41 15,27 10-76-15,0 0-9 16,6-10-197-16</inkml:trace>
  <inkml:trace contextRef="#ctx0" brushRef="#br0" timeOffset="-41911.81">21555 10139 377 0,'0'0'76'15,"0"0"44"-15,7-74-11 0,-4 59-10 16,-1 5-44-16,1 4-1 15,-3 6-12-15,0 0-24 16,2 0-18-16,4 6-12 16,4 14 11-16,3 9-1 15,4 2-1-15,-4 3 3 16,-1-2 4-16,2-2-4 16,-4-7 1-16,3-8-1 15,-1-11 0-15,11-4 0 16,17-22 5-16,26-26 15 15,26-15-4-15,20-15-15 16,6 0 0-16,-5 4 1 16,-11 9-2-16,-12 9 0 0,-15 10-4 15,-18 12-13 1,-13 11-15-16,-17 8-27 0,-16 8-26 16,-11 7-7-16,-8 0-26 15,-23 8-216-15</inkml:trace>
  <inkml:trace contextRef="#ctx0" brushRef="#br0" timeOffset="-41762.89">22511 9847 473 0,'0'0'96'16,"0"0"15"-16,0 0-35 15,0 0-49-15,0 0-27 16,0 0-90-16,-27 48-4 0,1-24-113 15</inkml:trace>
  <inkml:trace contextRef="#ctx0" brushRef="#br0" timeOffset="-31937.94">21251 5799 346 0,'0'0'145'0,"0"0"-33"16,0 0 0-16,0 0-34 16,0 0-28-16,0 0 0 15,0 0-13-15,-11-53-10 16,10 45 2-16,1 5-11 0,0 1-4 15,0 1-10 1,0 1-4-16,0 0 0 0,0 0-3 16,0 0-23-16,0 0-26 15,0 3-49-15,6 5 21 16,6 2-78-16,-3-6-99 16</inkml:trace>
  <inkml:trace contextRef="#ctx0" brushRef="#br0" timeOffset="-31502.72">21206 7146 553 0,'0'0'154'0,"0"0"-37"15,0 0-53-15,0 0-23 16,0 0-9-16,0 0-21 16,0 0-8-16,0-29-3 15,0 29-3-15,2 0-43 16,1 6-117-16,3 11 65 15,-2 3-92-15,-3 2-181 16</inkml:trace>
  <inkml:trace contextRef="#ctx0" brushRef="#br0" timeOffset="-31178.33">21333 8520 366 0,'0'0'150'15,"0"0"-36"-15,0 0 2 16,0 0-49-16,0 0-35 0,0 0-18 16,5-23-3-16,-5 23-11 15,0 0 0-15,0 0-44 16,0 0-125-16,0 7-36 16,-5 0-147-16</inkml:trace>
  <inkml:trace contextRef="#ctx0" brushRef="#br0" timeOffset="-30691.56">21774 10077 168 0,'0'0'113'16,"0"0"-12"-16,0 0-1 15,0 0-33-15,0 0 0 16,0 0-20-16,-14-17-2 15,14 14 28-15,-2 3-28 16,2 0-20-16,0 0-12 16,0 0-9-16,0 0-4 15,0 0-9-15,0 0-62 0,-1 0-122 16,-2 0 21 0</inkml:trace>
  <inkml:trace contextRef="#ctx0" brushRef="#br0" timeOffset="-27093.79">21549 12414 404 0,'0'0'63'16,"0"0"63"-16,0 0-89 15,0 0-28-15,0 0-7 16,0 0-1-16,2-3 0 0,-2 3 11 15,0 0 10-15,1 0 0 16,2 0-18-16,0 0-4 16,0 3 1-16,1 2-1 15,1-1 2-15,3-1-2 16,3-3 1-16,11 0 7 16,11-18 31-16,18-17 0 15,14-6-18-15,0-8-10 16,-5 1-6-16,-9 10 3 15,-17 9-7-15,-12 11 2 16,-13 11-3-16,-9 7-40 0,0 5-226 16,-28 19 89-16</inkml:trace>
  <inkml:trace contextRef="#ctx0" brushRef="#br0" timeOffset="-26478.21">21369 14032 535 0,'0'0'89'16,"0"0"-20"-16,0 0-69 15,0 0-15-15,0 0 4 16,0 0 11-16,27-4 3 16,-13 4 1-16,3 0 22 15,4 0-3-15,5-3-10 16,9-16-1-16,11-12 1 0,8-13-10 16,6-7 2-1,-2-7 3-15,-6 7-7 0,-13 10-1 16,-12 10 0-16,-17 14-11 15,-10 12-17-15,-9 5-45 16,-27 20-177-16,-10 12-52 16</inkml:trace>
  <inkml:trace contextRef="#ctx0" brushRef="#br0" timeOffset="-25828.15">21188 15502 338 0,'0'0'116'16,"0"0"9"-16,0 0-33 0,0 0-31 16,0 0-21-16,0 0-14 15,0-4 3-15,0 0-2 16,9-6-2-16,7-1-21 16,10-7-1-16,5-3 1 15,12-2-4-15,5-5 2 16,9-1-2-16,3 0-2 15,-4 2-13-15,-8 4 5 16,-11 6-2-16,-14 7-19 16,-13 5-23-16,-10 5-43 15,0 0-118-15,-10 0-138 16</inkml:trace>
  <inkml:trace contextRef="#ctx0" brushRef="#br0" timeOffset="-25674.47">21595 15299 36 0,'0'0'417'15,"0"0"-267"-15,0 0-83 16,0 0-56-16,0 0-11 16,0 0-104-16,9-17-110 15</inkml:trace>
  <inkml:trace contextRef="#ctx0" brushRef="#br0" timeOffset="-24130.3">22543 11844 397 0,'0'0'53'0,"0"0"-11"15,0 0 10-15,0 0-30 16,0 0-16-16,86-22-4 16,-75 36 0-16,-3 10 7 15,-5 14-2-15,-3 19 5 16,-11 19 0-16,-27 19-1 16,-18 22-6-16,-16 20 1 15,-15 11-2-15,1 3-2 16,2-2-1-16,19-16-1 15,23-12-1-15,24-12 1 16,18-10 0-16,10-9 0 16,28-3-1-16,9 0 1 0,6-4 0 15,0 1 0-15,-9-2 0 16,-6-2 0-16,-12-1-1 16,-14 6 1-16,-12 5 8 15,-12 9 5-15,-24 2-6 16,-6 3 24-16,-2 0-20 15,8-1-6-15,6-2-3 16,9-9 2-16,6-7-3 16,5-6 0-16,-1-8 3 15,4-3-1-15,-2-3 6 16,0 0 8-16,-3-1-4 0,-3 2-4 16,-1 0-1-16,-6 3 1 15,0-3-5-15,-3-2 0 16,1-4-4-16,2-6-20 15,4-4 4-15,-1-8 5 16,2-6 3-16,-1-7 6 16,8-11 0-16,1-7 2 15,6-7 0-15,3-4 0 16,0 2-1-16,0-2 1 16,0 0-7-16,0 0-7 15,0 0-6-15,0 0-4 16,0 0 24-16,0 0-2 15,0-9 1-15,0-1 1 16,-5-1 4-16,1 3 25 0,-1 2 0 16,2 2 5-1,2 2 9-15,1 2-33 0,0 0-10 16,0 0-4-16,-2 0 0 16,2 0-3-16,0 0 7 15,0 0 1-15,0 0-1 16,0 0 1-16,0 0 2 15,0 0 0-15,0 0-1 16,0 0 2-16,0 0-2 16,0 0-2-16,0 0-6 15,0 0-4-15,0 0 3 16,0 0 6-16,0 0-1 0,0 0-1 16,0 0 3-1,0 0 2-15,0 0-1 0,0 0-1 16,0 0 0-16,0 0 0 15,0 0 2-15,0 0-2 16,0 0 0-16,0 0 2 16,0 0 5-16,0 0 9 15,0 0 9-15,0-2-13 16,0-1 2-16,0-1-1 16,0 1-11-16,0 1-2 15,0 2-1-15,0 0-12 16,0-3-46-16,2-1-44 15,2-9-75-15</inkml:trace>
  <inkml:trace contextRef="#ctx0" brushRef="#br0" timeOffset="-22831.14">21548 10043 283 0,'0'0'114'0,"0"0"-20"15,0 0-4-15,0 0-27 16,0 0-1-16,0 0-19 15,13-32-7-15,-13 32-36 16,1 0-6-16,2 6-8 16,4 15 10-16,0 8 3 15,-1 10 2-15,4 4 0 16,-1 9 9-16,2 4-3 16,-2-2-3-16,1-10-3 15,-1-13 0-15,3-19-1 16,0-9 3-16,10-3 1 15,17-24 16-15,25-25 34 16,27-16-32-16,27-10-10 0,18-7-1 16,14 2-3-1,4 2-1-15,4 4 2 0,-6 1 1 16,-10 8-9-16,-15 9 4 16,-26 5 3-16,-25 15-3 15,-28 10-3-15,-23 12 2 16,-15 10-2-16,-10 1 0 15,0 3-2-15,0 0-6 16,-2 0-14-16,-25 18-20 16,-13 11 16-16,-12 12-51 15,-1-5-74-15,6-9-109 16</inkml:trace>
  <inkml:trace contextRef="#ctx0" brushRef="#br0" timeOffset="-22048.88">21403 10057 360 0,'0'0'127'0,"0"0"-4"16,0 0-64-16,0 0 17 15,0 0-56-15,0 0-6 16,91-60-14-16,-73 66-2 16,1 15 1-16,1 9 1 15,1 9-4-15,-1 10 4 16,-3 7 0-16,1 6 1 16,-3-4 1-16,1-4-2 15,-1-12-2-15,0-16-6 16,0-10 1-16,9-13 5 15,12-3 2-15,20-27 9 16,25-21-1-16,22-18 0 0,19-11-3 16,12-4 0-16,2 0 6 15,1 5 8-15,-7 4 11 16,-8 5-18-16,-9 9-6 16,-14 5 3-16,-19 11-6 15,-17 10 7-15,-24 10-10 16,-17 11 9-16,-13 5-8 15,-7 6-1-15,-2 0-7 16,0 0-25-16,0 8 7 16,-12 7 21-16,-11 7-7 15,-3 2-25-15,-6 0-12 16,1 3-69-16,3-8-58 16,2-9-129-16</inkml:trace>
  <inkml:trace contextRef="#ctx0" brushRef="#br0" timeOffset="-21282">22375 9861 75 0,'0'0'16'0,"0"0"37"16,0 0 2-16,0 0 53 16,0 0 21-16,0 0-27 15,-25 10-50-15,37-20-20 16,18-10-10-16,9-6-13 15,8-4 0-15,8-6 16 16,5-2-6-16,6-2-7 16,6 4-4-16,2 2 2 15,-2 4-2-15,-5 3-4 16,-12 8 4-16,-14 3 4 16,-12 6-2-16,-14 5-2 0,-9 2 6 15,-4 1 14-15,-2 2-2 16,0-3-11-16,0 3-14 15,0-2-1-15,0 2-2 16,0-2-1-16,3 2 1 16,1-1 2-16,5-2 1 15,0-1 1-15,-2-1 2 16,-1-2 1-16,2 1 2 16,-5 0 18-16,1 1-17 15,-2 3-4-15,-2 1-3 16,0 1-1-16,0-2 1 15,0 2 0-15,0 0 1 16,0 0-2-16,0 0 0 0,0 0 0 16,0 0 0-1,0 0-5-15,0 0 1 0,0 0-5 16,1 3-1-16,2 11 5 16,2 5 4-16,-2 11-1 15,0 6-4-15,1 6 5 16,1 6 0-16,2 0 1 15,2-2 0-15,3-9 0 16,-3-9-1-16,0-9-1 16,-2-8 0-16,-4-4 2 15,-1-5 0-15,-2 0 2 16,0-2 2-16,0 0 3 0,0 0-7 16,-4 0-2-1,-18 0-176-15,-6-5-498 0</inkml:trace>
  <inkml:trace contextRef="#ctx0" brushRef="#br0" timeOffset="-21122.34">23201 9800 579 0,'0'0'163'16,"0"0"-43"-16,0 0-63 15,0 0-16-15,0 0-34 16,0 0-7-16,-7-18-61 15,-6 30-115-15,-6 0-1 16,-5-1-223-16</inkml:trace>
  <inkml:trace contextRef="#ctx0" brushRef="#br0" timeOffset="41794.66">12703 12129 93 0,'0'0'6'0,"0"0"7"0,0 0 10 15,0 0 14-15,0 0-6 16,0 0 16-16,0 0-3 16,0 0-10-16,0 0-7 15,-21 0 2-15,19 0 13 16,2 0-2-16,-1 0-14 15,-2 0-9-15,0 0 2 16,0 0 2-16,-2 0-3 16,2 0 2-16,1 0-3 15,2 0 3-15,-2 0 1 16,2 0 8-16,-1 0-11 16,1 0-7-16,0 0-6 15,0 0-5-15,0 0 1 16,0 0 2-16,0 0 4 15,0 0-3-15,0 0 0 0,0-3-4 16,0-3 0-16,1 1 0 16,5 2 2-16,-2-4-2 15,5 3-2-15,-1 1 1 16,2 1-1-16,-1 0 1 16,0 1-4-16,4 1 4 15,-2 0-10-15,1 0 6 16,-1 0 0-16,-1 0 1 15,-1 0 4-15,-2 0-2 16,-1 1 0-16,0 3 0 16,-1 0 1-16,-1 1-10 15,2 0 8-15,-2 0 3 0,2-1-2 16,0 1 0-16,0-2 2 16,-1-2 0-16,1 0 0 15,-3-1 0-15,-2 0 0 16,0 0 0-16,1 0 0 15,1 0 3-15,0 0-3 16,-2 0 1-16,-1 1-1 16,2 4-1-16,0-1-4 15,-1 2 5-15,2-2 1 16,3-1-1-16,-2 0 1 16,1 0 1-16,1-3-2 15,-3 2 0-15,2-1-2 16,-2 3 1-16,2-3 1 15,-3 2 0-15,-1-1 1 0,1 2-1 16,1 1 0-16,-2 0 0 16,1-1 0-16,-1 2 0 15,-1 1 0-15,0 0 0 16,0 3 2-16,0-4-2 16,0 2 1-16,0 0-1 15,-3-1 0-15,0 0 0 16,2 0 0-16,-2 0 0 15,0 1 1-15,-3 1-1 16,2-1 0-16,-2 1 0 16,-2-2 0-16,2 1 0 0,-3 1 0 15,3-2 0-15,0-2 0 16,2 1 1-16,1-3-1 16,-3 1 0-16,1 0 0 15,0 1 0-15,0 0 0 16,-1 0 0-16,0 2 1 15,-3-4-1-15,3 3 0 16,2-2 0-16,-1 0 1 16,-1 1-1-16,-1-1 0 15,1-1 3-15,1 0-2 16,2-1-1-16,0 0 7 16,-1 1-3-16,-2 0-1 15,3 0-1-15,0 0-1 16,0-2-1-16,0 1 0 15,0 1 2-15,-2 1-2 0,2-3 0 16,2 1 0-16,1-2 2 16,0 0-2-16,-2 0 0 15,2 0 2-15,0 0 1 16,0 0 0-16,0 0-1 16,0 0-2-16,0 0 0 15,0 2-1-15,0-2 0 16,0 0 1-16,5 0 0 15,2 0 0-15,2 0 2 16,5 0-1-16,-4 0 0 16,2 0-1-16,0 0 3 15,-4 0-3-15,2 0 1 0,-1 0-1 16,-3 0-1-16,1 0 1 16,-1 0 1-16,3 0-1 15,-1 0-1-15,-4 5 1 16,1 2-2-16,-4-2 1 15,1 0 1-15,-1 2 0 16,-1-2 0-16,2 0 0 16,-2 2 0-16,4-1 0 15,-4 3 1-15,1-2-1 16,1-2 2-16,-1 0-2 16,2-1 0-16,-1 0 0 15,-2-1-3-15,1 0 2 16,-1 0 1-16,0 2 0 0,0 0 1 15,0 3 0 1,0 0 4-16,0-1-4 0,0 2 2 16,0-1-1-16,-3 2-1 15,-1 1 0-15,1 0 0 16,-3-1-1-16,2 0 0 16,-1 1 0-16,-1 0 1 15,0 0-1-15,-3 0 0 16,0-1 0-16,0 0 0 15,-2-2 0-15,-1 1 3 16,-1-1-2-16,2-2 0 16,2 0-1-16,1-4 1 0,1 1 0 15,1 0 7 1,0 0 2-16,-1 0-1 0,0-3 7 16,-1 4-6-16,0-1-1 15,0 0-3-15,-2 0 6 16,1-2 1-16,2 1-3 15,-1-1-5-15,-4-1 9 16,5 0 9-16,1 3-11 16,-2-3-7-16,1 0-2 15,3 0-3-15,1 0 1 16,1 0 1-16,1 0-2 16,1 0 3-16,0 0-2 15,-2 0 1-15,1 0 0 0,-1 0 1 16,-3 0 3-1,2 0 13-15,-1 0-9 0,3 0-8 16,1 0 5-16,0 0-7 16,0 0 0-16,0 0-24 15,0 12-118-15,0 0-74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1-10-31T12:45:36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12303 11162 0,'0'-25'94</inkml:trace>
  <inkml:trace contextRef="#ctx0" brushRef="#br0" timeOffset="254.3">12303 11137 0</inkml:trace>
  <inkml:trace contextRef="#ctx0" brushRef="#br0" timeOffset="24721.54">8831 7888 0,'0'25'203</inkml:trace>
  <inkml:trace contextRef="#ctx0" brushRef="#br0" timeOffset="30269.41">8707 11857 0,'0'-25'219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4:58:53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18620 11337 212 0,'0'0'112'0,"0"0"-53"16,0 0 28-16,0 0-31 16,0 0 24-16,0 0-72 15,0 0 38-15,-21-48-12 16,21 45-1-16,0 2 0 16,0 1-10-16,0 0-18 15,0 0-5-15,0 0-7 0,7 1-7 16,10 9 14-16,12 1 0 15,7 1 1-15,13 1-1 16,18-3 3-16,19-2-2 16,15-8 2-16,12 0-2 15,7-6 0-15,-1-10-1 16,-4 1 2-16,-3 0-4 16,-8 3 3-16,-5 2-1 15,-5 0 2-15,-5-1-2 16,-1 2 0-16,-3-4 4 15,2 1-2-15,1 1 1 16,0-2-1-16,-2-2-1 16,1 4 1-16,-4-1-3 0,-1 0 1 15,-1 4-6 1,-9-2 3-16,-4 2 3 0,-7-1 0 16,-8 0 0-16,-6-4 2 15,-6 3 1-15,-6-5 0 16,-1 0 2-16,-4 1 1 15,0 0-3-15,-3 1-1 16,-1 1-2-16,-3-3 0 16,-2 2 3-16,-6-1-2 15,0-2 9-15,-6 3 19 16,0-2-14-16,0 3 1 16,-2 1-14-16,-1 0 2 0,3 1-4 15,1-2-2 1,1 1 2-16,-2-1 0 0,-2-3 2 15,-2-2 0-15,-2-3 1 16,-2 1 11-16,-1-5 5 16,0 0-10-16,0 0-5 15,0 2-3-15,0 0 1 16,0 3-2-16,0 2 0 16,0 1 0-16,0 1 1 15,-1 2-1-15,-12-1 3 16,-3 2-3-16,-4-1 1 15,-5 2-1-15,-10 0 0 16,-7 0-1-16,-8 2 0 16,-1 1-3-16,-4 2 1 15,1 0 1-15,2-1-2 0,2-1 3 16,2-1 0 0,0-1 0-16,1-2 1 0,1-1 1 15,4 1-1-15,-1 2 0 16,-3-1 0-16,-5 2 1 15,-4 1 0-15,-5 3-1 16,-4-1 0-16,0 4 0 16,1 0 0-16,-1 1 1 15,0 1 1-15,1 0-2 16,2 0-3-16,-1 0 1 16,3 5 1-16,-3 3 0 15,2 0 1-15,-1-1-2 0,0 0 2 16,0 0 1-16,-4 1-1 15,1 0 0-15,2 0-1 16,2 2 1-16,8-2 0 16,7-1 2-16,13-4-2 15,9-1 0-15,1-2 0 16,4 2 0-16,-2 1 0 16,-1 1 0-16,-1 2 0 15,-3 3 0-15,-1 2-1 16,-5 3 1-16,-3 2-2 15,0 1 2-15,-2 0-1 16,1 0-1-16,1 2 1 16,6-4 1-16,4 0-1 15,3-4 1-15,4-1-1 16,1 4 1-16,0 3 0 0,-5 7-1 16,-3 7-2-16,-4 6 1 15,0 1 2-15,5 2 0 16,4-4-2-16,5-1 1 15,4 0-1-15,5 1 0 16,2-1 2-16,3-1-1 16,0 0-2-16,0-4 3 15,3-4-1-15,9-3 1 16,-2-4-1-16,3-2 0 16,4-2 1-16,2-5-2 0,3-3-4 15,8-4 3 1,-2-3 1-16,0 0-3 0,-3 0-16 15,-5 0-9-15,-5 0-68 16,-12 0-78-16,-3 0-170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01:27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15976 11206 92 0,'0'0'128'0,"0"0"-112"16,0 0-16-16,0 0 5 16,0 0 5-16,0 0 1 15,0 0 4-15,0-2-4 16,0 2-6-16,0 0-4 16,0 0-1-16,0 0-2 15,0 0-1-15,0 0 1 16,0 0-2-16,0 0-9 15,-1 0-1-15,1 0 2 16,0 0-10-16,-3 0-44 0</inkml:trace>
  <inkml:trace contextRef="#ctx0" brushRef="#br0" timeOffset="172.67">15976 11206 117 0</inkml:trace>
  <inkml:trace contextRef="#ctx0" brushRef="#br0" timeOffset="223.29">15976 11206 117 0,'-50'37'39'0,"50"-34"-34"0,0 1 7 0,0 8 0 0,0 3-12 0,-5 1-10 15</inkml:trace>
  <inkml:trace contextRef="#ctx0" brushRef="#br0" timeOffset="406.89">15915 11455 238 0,'0'0'55'0,"0"0"-55"0,0 0-6 16,0 0 4-16,0 0-2 16,0 0 4-16,0 21-62 15,-2-17-75-15</inkml:trace>
  <inkml:trace contextRef="#ctx0" brushRef="#br0" timeOffset="10754.45">15343 10682 20 0,'0'0'22'16,"0"0"-9"-16,0 0-5 0,0 0 1 16,0 0 7-16,0 0-11 15,0 0 1-15,-3 0 0 16,3 0 1-16,0 0-7 15,0 0 0-15,0 0-14 16,0 0-11-16,0 0-19 16</inkml:trace>
  <inkml:trace contextRef="#ctx0" brushRef="#br0" timeOffset="10958.37">15343 10682 25 0,'-20'24'25'0,"20"-24"3"15,0 0-1-15,0 0-1 16,0 0 5-16,0 0-11 16,0 0-7-16,0 0-13 15,0 0-75-15,0 0-45 16</inkml:trace>
  <inkml:trace contextRef="#ctx0" brushRef="#br0" timeOffset="26678.33">10662 11344 67 0,'0'0'33'16,"0"0"-2"-16,0 0-8 16,0 0-9-16,0 0-6 15,0 0 17-15,0 0-15 16,0 0-10-16,-2-2 1 15,1 2 4-15,1-1-2 16,0 1 3-16,0 0-3 0,-2 0-3 16,0 0-1-16,2 0-1 15,-2 0-1-15,1 0 0 16,1 0 2-16,-2 0-2 16,1 0-6-16,1 0-1 15,-2 0 2-15,1 0 6 16,-1 0 2-16,-1 0-1 15,0 0 1-15,0 0 0 16,0 1 0-16,0 1 0 16,2-2-4-16,-1 0 3 15,0 0 1-15,2 0 3 16,0 0 1-16,0 0 9 0,0 0 10 16,0 0-8-16,0 0-4 15,0 0-1-15,-3 0-4 16,3 0-4-16,-1 0-1 15,0 0 4-15,1 0 6 16,0 0 5-16,0 0 14 16,0 0-5-16,0 0 6 15,0 0-4-15,0 0-21 16,0 0-6-16,0 0-14 16,0 0-28-16,1 0 22 15,7 0-43-15,-1 0 51 16,2 3-20-16,0 0 9 15,3-1 15-15,2 1-3 0,-1-3 11 16,3 1 2-16,-1-1-2 16,-1 2 1-16,-1-1-1 15,-6 1 0-15,1 4-9 16,-5-1-62-16,-3 1-10 16</inkml:trace>
  <inkml:trace contextRef="#ctx0" brushRef="#br0" timeOffset="43085.99">10617 8612 68 0,'0'0'25'0,"0"0"-5"0,0 0 8 16,0 0 1-16,0 0 5 15,0 0-14-15,0 0-3 16,0 0 4-16,-1 0 12 15,1 0-17-15,0 0-14 16,0 0-2-16,-2 0 0 16,2 0 1-16,0 0-1 15,0 0 0-15,0 0 3 16,0 0-1-16,0 0-2 16,0 0 0-16,0 0-14 15,0 0 2-15,0 3-74 16,0 2-73-16</inkml:trace>
  <inkml:trace contextRef="#ctx0" brushRef="#br0" timeOffset="43246.15">10617 8612 74 0</inkml:trace>
  <inkml:trace contextRef="#ctx0" brushRef="#br0" timeOffset="43280.84">10617 8612 74 0,'109'8'8'0,"-100"-8"-8"0,-3 0-4 0,3 0-57 16</inkml:trace>
  <inkml:trace contextRef="#ctx0" brushRef="#br0" timeOffset="43473.92">10878 8642 151 0,'0'0'13'0,"0"0"-13"0,0 0-138 15</inkml:trace>
  <inkml:trace contextRef="#ctx0" brushRef="#br0" timeOffset="43665.29">10878 8642 125 0,'113'12'39'0,"-108"-12"-39"16,1 0-61-16</inkml:trace>
  <inkml:trace contextRef="#ctx0" brushRef="#br0" timeOffset="43812.24">11049 8663 176 0,'0'0'65'16,"0"0"-65"-16,0 0-241 15</inkml:trace>
  <inkml:trace contextRef="#ctx0" brushRef="#br0" timeOffset="45155.17">10687 8603 0 0,'0'0'22'0,"0"0"-19"15,0 0-2-15,0 0-1 16,0 0 8-16,0 0 6 0,-5-10 0 15,5 9 10-15,0-1 13 16,0 1-7-16,0 0-5 16,0-2 7-16,0 2 2 15,-2-1 8-15,2 1 4 16,0 1-19-16,0-2 14 16,-1 0 2-16,1 1-11 15,0-1 6-15,0-1-5 16,0 0 4-16,0 0-7 15,0 0-18-15,0 2-6 16,0 1-6-16,0 0-24 16,0 0-98-16,0 0-42 15,0 4 86-15,0 1-109 16</inkml:trace>
  <inkml:trace contextRef="#ctx0" brushRef="#br0" timeOffset="45513.22">10911 8604 315 0,'0'0'66'16,"0"0"-15"-16,0 0-9 15,0 0-28-15,0 0-14 16,0 0-30-16,32 0-64 16,-19 0-132-16</inkml:trace>
  <inkml:trace contextRef="#ctx0" brushRef="#br0" timeOffset="45661.94">11043 8613 300 0,'0'0'50'0,"0"0"-50"15,0 0-67-15,0 0-99 16</inkml:trace>
  <inkml:trace contextRef="#ctx0" brushRef="#br0" timeOffset="85607.1">11163 13525 189 0,'0'0'88'0,"0"0"-18"16,0 0-39-16,0 0 6 16,0 0-4-16,0 0-13 0,0 0 0 15,0 0 0-15,0 0-7 16,0 0 2-16,-6-3 9 16,6 3 8-16,0 0-8 15,-1-2-9-15,1 2-2 16,-2-3-1-16,2 1-8 15,0-1 1-15,0-1 4 16,0 1-3-16,0-4-1 16,0 2 6-16,0 0-10 15,0 0 2-15,0 1-3 16,0 1 1-16,0 0 0 16,0 0 1-16,0 2 2 15,0-1 5-15,0 2-5 0,0 0 0 16,0 0 0-1,0 0-4-15,0 0 0 0,0 0-2 16,0 0-7-16,0 0-15 16,0 0-11-16,0 10 13 15,0 6 17-15,0 2 4 16,-3 2 1-16,0 3 0 16,-1 5 1-16,4-1 2 15,0 5-3-15,0 2-4 16,0 1-38-16,0-4-67 15,0-6-138-15</inkml:trace>
  <inkml:trace contextRef="#ctx0" brushRef="#br0" timeOffset="102087.98">16703 8263 37 0,'0'0'7'0,"0"0"-1"16,0 0-2-16,0 0-4 16,0 0-17-16,0 0 6 15,0 0 8-15,0 0-20 16,6-6 23-16</inkml:trace>
  <inkml:trace contextRef="#ctx0" brushRef="#br0" timeOffset="104600.31">16081 8739 31 0,'0'0'41'0,"0"0"-41"15</inkml:trace>
  <inkml:trace contextRef="#ctx0" brushRef="#br0" timeOffset="104742.35">16081 8739 153 0,'-53'21'36'15,"53"-21"-36"-15,0 0-14 16,0 0-63-16</inkml:trace>
  <inkml:trace contextRef="#ctx0" brushRef="#br0" timeOffset="105322.34">15567 8867 468 0,'0'0'92'0,"0"0"-49"15,0 0-26-15,0 0-15 16,0 0-2-16,0 0-14 16,0-7 5-16,0 7-2 15,0 0 0-15,0 0 7 16,1 0-23-16,5 0-39 0,0 0-20 16,1 0-45-1,-1-3-96-15</inkml:trace>
  <inkml:trace contextRef="#ctx0" brushRef="#br0" timeOffset="106176">14778 9101 85 0,'0'0'296'0,"0"0"-276"15,0 0-11-15,0 0-5 16,0 0-4-16,0 0-16 16,3-16-38-16,2 9-14 15,0-1-2-15,-1 3 55 16,1 2 13-16,-4 0-100 16</inkml:trace>
  <inkml:trace contextRef="#ctx0" brushRef="#br0" timeOffset="108553.46">14263 9215 23 0,'0'0'77'0,"0"0"-57"16,0 0 22-16,0 0-7 15,0 0-25-15,-21 78-5 16,14-61 0-16,2 0-2 16,4-3 2-16,1-2-2 0,0-5-3 15,6-4-8-15,11-3-17 16,7 0-29-16,1-7-31 16</inkml:trace>
  <inkml:trace contextRef="#ctx0" brushRef="#br0" timeOffset="108666.24">14362 9303 68 0,'0'0'116'16,"0"0"49"-16,0 0-52 15,23-85-14-15,-23 66-30 16,-6 5-40-16,-17 6-29 16,-3 5-36-16,-8 3-71 15,10 0-31-15,3 3-143 16</inkml:trace>
  <inkml:trace contextRef="#ctx0" brushRef="#br0" timeOffset="109189.59">14151 9152 55 0,'0'0'277'15,"0"0"-235"-15,0 0-15 0,0 0 30 16,0 0-7-16,0 0-16 15,0-1-21-15,0 1-13 16,0 9-7-16,0 5 7 16,0 6-1-16,0 6 0 15,0 5 1-15,-10 3 7 16,-1 3 1-16,-4-3-8 16,0-1-33-16,3-8-116 15</inkml:trace>
  <inkml:trace contextRef="#ctx0" brushRef="#br0" timeOffset="112897.14">18740 6234 78 0,'0'0'79'16,"0"0"-19"-16,0 0-11 15,0 0 2-15,0 0-24 16,0 0-9-16,0 0-12 16,2-17-2-16,-1 16 12 15,1-2 3-15,-2-2-7 16,1 1 27-16,1 2-1 15,-2-2-6-15,0-1 10 16,2 0-13-16,-2 0-8 0,1 1 12 16,1-1-21-16,-2 2 7 15,3 0-3-15,-2-2-8 16,1 3-5-16,-1 0 10 16,-1 2-3-16,0 0-7 15,3 0-3-15,-3 0-5 16,1 0-12-16,2 7-5 15,-1 10 19-15,-1 8-3 16,-1 7-4-16,0 3 9 16,-3 6 2-16,-11 4-1 15,3 0 5-15,-2 1-2 16,2-5 0-16,2-2-1 16,3-8-2-16,0-7-1 15,6-9-13-15,0-5 4 0,0-4-2 16,0-3-8-16,0-3-3 15,0 0 23-15,0 0 8 16,0-6-8-16,2-10-27 16,8-2-68-16,-4-2-194 15</inkml:trace>
  <inkml:trace contextRef="#ctx0" brushRef="#br0" timeOffset="113596.82">19005 6185 261 0,'0'0'135'16,"0"0"-33"-16,0 0-14 16,0 0 20-16,0 0-50 15,0 0-34-15,4-7-24 0,-4 7-3 16,0 0-12-16,0 5 1 15,-9 10 11-15,-4 4 4 16,-2 2-1-16,3 2 5 16,-3 5-4-16,6 2 1 15,4-1-2-15,4 2-1 16,1-4-19-16,1-5-21 16,22-8-5-16,8-9-20 15,10-5 53-15,3 0 8 16,-4-14 0-16,-5-5 5 15,-5-1 9-15,-8-2 57 16,-5 3 3-16,-7 0-37 0,-4 4 18 16,-5 0-19-1,-1 3-27-15,0 0 1 0,0 4-7 16,0 2 4-16,-1 1-2 16,-1 5 2-16,2-2-2 15,0 2-4-15,-1 0-8 16,-1 0-18-16,2 0-8 15,-3 2 37-15,2 8 2 16,-1-3-2-16,1 7 1 16,1 1-2-16,0 5 4 15,0 3-1-15,0 5-1 16,0 3 0-16,0 2 2 0,0 3-2 16,-3 1 0-1,0-3 0-15,2-5-54 0,1-9-110 16,0-14-149-16</inkml:trace>
  <inkml:trace contextRef="#ctx0" brushRef="#br0" timeOffset="114128.8">19380 6366 646 0,'0'0'79'16,"0"0"-79"-16,0 0-19 0,0 0 15 15,0 76 6-15,0-42-2 16,6-1 2-16,4-3-2 16,4-6 0-16,2-9-10 15,4-9-16-15,1-6 6 16,0 0 20-16,0-13 0 15,-1-9-16-15,-4-1 13 16,-4-3 3-16,-5 4 13 16,-4 3 12-16,-3 7 35 15,0 5-27-15,0 4-7 16,0 3-26-16,4 0-24 16,1 0-31-16,5 12 55 0,1 1 0 15,2 3 0-15,2-1 0 16,0 1 0-16,0-3 0 15,-3-4 0-15,3-4-3 16,-3-5-4-16,1 0 7 16,1-4 8-16,2-13 3 15,0-5-4-15,1-2 8 16,-7-3 1-16,-7-1 17 16,-3 5-6-16,-3 2-22 15,-12 8-5-15,-1 4-28 16,5 7 10-16,8 2-24 15,3 0-81-15,0 7 12 16,5 7 7-16,12-2-198 0</inkml:trace>
  <inkml:trace contextRef="#ctx0" brushRef="#br0" timeOffset="114378.98">20094 6459 462 0,'0'0'65'0,"0"0"-47"15,0 0 14-15,0 0 19 16,0 0 16-16,0 0-15 0,44 0-8 16,-17 0-24-16,3-3-15 15,4 0-4-15,6 2-1 16,3-1-7-16,-1 1-56 15,-7-3-103-15,-10-5-306 16</inkml:trace>
  <inkml:trace contextRef="#ctx0" brushRef="#br0" timeOffset="114717.76">20791 6295 503 0,'0'0'145'16,"0"0"-48"-16,0 0-97 16,0 0-8-16,0 0-6 15,0 0 14-15,-4 68 2 16,4-29-1-16,0 6 3 16,-1 4-4-16,1-2 8 0,0-6-8 15,0-10-75-15,16-12-63 16,3-13 3-16</inkml:trace>
  <inkml:trace contextRef="#ctx0" brushRef="#br0" timeOffset="115047.8">21002 6420 693 0,'0'0'80'0,"0"0"9"16,0 0-63-16,0 0-26 15,0 0-22-15,0 0 20 16,0 22 0-16,0 0 4 16,3 0-1-16,9-2-1 15,1-4-1-15,6-6-7 0,4-3-12 16,1-7 20-16,3 0 7 16,-2-8-5-16,-4-10 4 15,-8-3-4-15,-7-4-2 16,-6 0 4-16,-6-3-2 15,-23 5-2-15,-4 2-5 16,4 11 1-16,13 7 4 16,10 3-10-16,6 3-105 15,0 14 93-15,14 6-16 16,12 2-32-16,1-3-83 0</inkml:trace>
  <inkml:trace contextRef="#ctx0" brushRef="#br0" timeOffset="115528.05">21390 6377 716 0,'0'0'122'0,"0"0"-20"16,0 0-64-16,0 0-38 15,0 0-20-15,0 0 14 16,-20 39 6-16,19-8 0 15,1 1-1-15,0-2-19 16,10-8-23-16,11-7 0 16,8-12 29-16,0-3 8 0,1 0 3 15,0-10 2 1,-9-6 1-16,-5-2 1 0,-9 1 2 16,-2 0 5-16,-3 5 16 15,-2 5 15-15,0 2-13 16,0 5-23-16,0 0-3 15,0 0-16-15,3 3-22 16,-2 11 38-16,0 6 0 16,6 1 0-16,0 0-8 15,2-4-7-15,6-7-13 16,6-5 14-16,6-5 14 16,2 0 3-16,4-17 2 0,-1-4 2 15,-6-6 12-15,-6 1 2 16,-14-2 0-16,-6 2-5 15,-2 5-12-15,-23 7-4 16,-2 10-43-16,2 4-47 16,10 4-22-16,6 12-111 15,9 1-144-15</inkml:trace>
  <inkml:trace contextRef="#ctx0" brushRef="#br0" timeOffset="116907.02">22001 5576 228 0,'0'0'208'0,"0"0"-156"16,0 0 7-16,93-11 0 15,-50 11-36-15,13 0-18 16,9 0-3-16,5 0-2 15,0 0 0-15,-6 0-7 16,-10-4-26-16,-13 0-10 16,-15-1-21-16,-13 1-62 15,-13-2-19-15,-4 4-73 16</inkml:trace>
  <inkml:trace contextRef="#ctx0" brushRef="#br0" timeOffset="117060.12">22377 5548 120 0,'0'0'102'0,"0"0"-62"0,0 0 21 15,-36 96-9-15,30-49-12 16,5 3-8-16,1 1-9 16,0 2-6-16,18-3-5 15,5-3 0-15,7-11-12 16,6-14-136-16,1-21-204 16</inkml:trace>
  <inkml:trace contextRef="#ctx0" brushRef="#br0" timeOffset="117408.98">22732 5668 717 0,'0'0'4'0,"0"0"-4"16,0 0-9-16,0 0 8 16,0 0 0-16,93 73 1 15,-70-57 1-15,4-5 0 16,3-9 4-16,3-2-1 15,-3-4 5-15,-5-17 17 16,-8-7 26-16,-7-1 3 16,-7-3-34-16,-3 0-11 15,-3 4-10-15,-18 6-1 16,-6 7-4-16,2 8-6 16,2 7 9-16,4 5-8 0,1 22-12 15,0 13 8-15,2 14 12 16,7 6-1-16,4 3-2 15,5-2 3-15,0-3-4 16,24-10-27-16,15-9-20 16,16-13 28-16,14-13-6 15,4-13-91-15,-1 0-149 16</inkml:trace>
  <inkml:trace contextRef="#ctx0" brushRef="#br0" timeOffset="117733.9">22518 6146 616 0,'0'0'59'15,"0"0"-11"-15,0 0-27 16,0 0-17-16,0 0-4 16,0 0-2-16,2 8 2 15,28-8 4-15,16 0 6 0,17 0 1 16,9 0-4 0,3 0-2-16,-3-5-3 0,-3-2-2 15,-8 2-8-15,-7 1-30 16,-10 3-32-16,-9 0-59 15,-16 1-45-15</inkml:trace>
  <inkml:trace contextRef="#ctx0" brushRef="#br0" timeOffset="118963.02">22881 6433 404 0,'0'0'156'16,"0"0"-54"-16,0 0-18 16,0 0-12-16,0 0-42 15,0 0-13-15,0-29-5 16,0 29-12-16,0 0-12 16,0 10-33-16,-3 13 11 0,-3 11 33 15,-1 6 1-15,-2 3 0 16,-2 1 0-16,2-2 0 15,-1 0 1-15,3-6-1 16,4-2 0-16,1-4-17 16,2-4-49-16,0-5-33 15,0-6 3-15,0-9 1 16,0-6 9-16,0 0 86 16,0 0 39-16,-8-6-28 15,-6-10-6-15,-3 0 13 16,-5-5 28-16,0 4 48 15,3-3-7-15,3 6 4 16,7 1-34-16,1 2-27 0,3 3-24 16,2 3-5-1,1 1 0-15,2 1 3 0,0 1-4 16,0-1 0-16,0 2 1 16,0-1 1-16,0 2-2 15,0 0 5-15,0 0 0 16,0 0-5-16,4 0 0 15,7 0-3-15,4 2 3 16,3 10-6-16,-1 6 3 16,-2 2-1-16,3 4-2 15,-4 3-10-15,0 0-28 16,-1-3-9-16,-2-5-8 16,0-2 3-16,-1-10 0 0,1-7 31 15,1 0 14-15,-1-5 13 16,2-14 4-16,0-4 0 15,1-1 26-15,-1 0 19 16,-1 1 4-16,2 3-32 16,-4 2 7-16,2 2-22 15,0 2-6-15,0 5-7 16,-3-2-21-16,1 5 18 16,-4 1-10-16,-1 4-25 15,-4 1-20-15,-1 0-147 16,0 0-55-16</inkml:trace>
  <inkml:trace contextRef="#ctx0" brushRef="#br0" timeOffset="119135.71">22985 6704 228 0,'0'0'161'16,"0"0"-77"-16,0 0-29 15,0 0 18-15,0 0 13 16,0 0-47-16,-22 17-38 15,3 0 2-15,-8 4-3 16,0 3-72-16,0-4-94 16,3-3-106-16</inkml:trace>
  <inkml:trace contextRef="#ctx0" brushRef="#br0" timeOffset="122135.06">18674 7333 395 0,'0'0'72'16,"0"0"42"-16,0 0-54 0,0 0-35 15,0 0 3-15,0 0-27 16,0 5-1-16,0 6-10 16,0 6 10-16,0 8 2 15,-2 6 1-15,-8 4 1 16,0 5-2-16,-4-1 1 15,3 0-3-15,1-4-18 16,1-5-68-16,7-8-74 16,2-13-214-16</inkml:trace>
  <inkml:trace contextRef="#ctx0" brushRef="#br0" timeOffset="122903.64">18851 7445 498 0,'0'0'103'0,"0"0"-90"16,0 0-13-16,0 0-3 16,0 0 0-16,0 0 3 15,-7 80 1-15,7-56 5 16,0 3 1-16,10-1-4 15,6-4 3-15,4-6-2 16,2-8-3-16,5-8 2 0,4-3 8 16,1-21 1-16,-4-7-9 15,-6-1 5-15,-13-2-2 16,-9 0 29-16,0 0-17 16,-10 5-2-16,-14 8-10 15,2 5-6-15,7 9 0 16,7 7-4-16,8 0-28 15,0 0-70-15,18 14 88 16,17 2 9-16,8-1 5 16,3-1-2-16,0-4 4 15,-9-1 0-15,-10-6 1 16,-11 0 16-16,-8-1 10 0,-6-1-14 16,-2 3-14-16,0 3 4 15,0 4-4-15,0 4 2 16,0-1-3-16,-4 1-8 15,4-5-16-15,0-3-33 16,8-1 11-16,10-5-5 16,3-1 23-16,0 0-5 15,-2-4 33-15,-7-6 11 16,-3 0 41-16,-2-1 18 16,-2 5-21-16,-5 1-11 15,4 3-27-15,1 2-11 16,2 0-20-16,5 2 15 15,2 8-4-15,3 2-8 16,6 0 5-16,2-2-1 16,4-3 11-16,-4-2 1 0,-3-5-4 15,-5 0 3-15,2-5 1 16,-4-15 1-16,2-8 23 16,-7-8 39-16,-4-1 12 15,-6-4 26-15,0 4-41 16,-18 6-28-16,-10 11-31 15,-2 13-6-15,-1 7-71 16,5 7-71-16,13 13 16 16,13 2-5-16,0-2-93 15</inkml:trace>
  <inkml:trace contextRef="#ctx0" brushRef="#br0" timeOffset="123216.34">19841 7524 513 0,'0'0'68'16,"0"0"-67"-16,0 0 0 0,0 0 32 16,0 0-15-1,100 7-10-15,-60-7-1 0,2 0-5 16,0-6 3-16,0 0-3 16,-10 1-2-16,-8 5-13 15,-16 0-65-15,-8 0-55 16,-25 0-113-16</inkml:trace>
  <inkml:trace contextRef="#ctx0" brushRef="#br0" timeOffset="126450.42">20654 7441 217 0,'0'0'66'16,"0"0"10"-16,0 0-38 16,0 0-11-16,0 0-18 15,-49 73 0-15,49-63-2 16,0-2 0-16,10-4 5 15,10-1 3-15,4-3 3 16,2 0-6-16,1 0 4 16,-1 0 6-16,-3 0-11 15,-1 0 0-15,-6 0-2 16,-6 0 4-16,-5 0-13 16,-4 10-1-16,-1 4 1 15,0 5 5-15,-13 6-5 0,-11 3 1 16,-3-1 1-16,-1-3-1 15,1-4 2-15,2-4-3 16,2-3 2-16,-1-4-1 16,-1-4 0-16,0-2 5 15,0-3-1-15,-4 0-1 16,2-6 1-16,0-5-5 16,3-6-61-16,11-3-48 15,12-7-338-15</inkml:trace>
  <inkml:trace contextRef="#ctx0" brushRef="#br0" timeOffset="127033.85">20629 7415 583 0,'0'0'109'0,"0"0"-77"15,0 0-32-15,0 0 0 16,88 16 2-16,-54-12 6 16,6-4 6-16,5 0 10 15,0 0-8-15,-2-2-9 16,-9-3-7-16,-10 1 5 16,-14 0-2-16,-5 4 21 0,-5 0-5 15,0 0-19 1,0 0-6-16,0 4-4 0,0 9 4 15,0 8 4-15,-5 4 2 16,3 0 0-16,2-1-5 16,0 0-8-16,7-10-8 15,13-5-1-15,2-6 8 16,1-3 14-16,6-7 9 16,-3-12 4-16,-1-1 11 15,-7 4 19-15,-8 3-31 16,-4 6 1-16,-3 2-12 15,-3 5 1-15,2 0-2 16,-1 0-5-16,4 0-20 0,4 8 11 16,1 8-1-1,6-2 10-15,4 6-11 0,1-8 8 16,2-2-1-16,-3-9-5 16,1-1 14-16,-2-6 11 15,-2-15 22-15,-1-4 14 16,-7-4-20-16,-7-5-7 15,-2 2-1-15,-6 3-4 16,-11 3-11-16,-6 6-4 16,-5 11-12-16,0 9-92 15,3 0-112-15,16 12-92 16</inkml:trace>
  <inkml:trace contextRef="#ctx0" brushRef="#br0" timeOffset="128651.49">22450 7516 144 0,'0'0'117'0,"0"0"-35"16,0 0 16-16,0 0-5 15,0 0-55-15,0 0 21 16,2-71-27-16,-1 65-10 16,-1 3 1-16,0 0 2 15,2 3 7-15,-2 0-21 16,1 0-8-16,-1 0-3 15,0 0-4-15,2 0-16 16,-2 6-20-16,3 16 37 16,-2 9 1-16,2 8-2 15,-3 6 1-15,0 6 2 16,0 1 1-16,-7 1 1 16,2-2 0-16,0-4 1 15,1-3-1-15,-2-7-1 0,3-5-23 16,-4-11 4-1,5-7-3-15,1-9-5 0,1-2 14 16,0-3 6-16,0 0 0 16,0-8-3-16,1-10-258 15</inkml:trace>
  <inkml:trace contextRef="#ctx0" brushRef="#br0" timeOffset="129413.89">22453 7442 106 0,'0'0'192'16,"0"0"-105"-16,0 0-63 0,0 0-3 15,0 0 28-15,0 0-6 16,-72 53 0-16,49-34-21 15,6-4-14-15,5-2-4 16,6-5-2-16,3-2-1 16,3-3 0-16,0-3 2 15,0 0 7-15,0 0 5 16,12-3 17-16,14-14-32 16,8-5 0-16,0 0-25 15,-4 0-6-15,-6 3 27 16,-8 6 4-16,-8 4 13 15,-5 5 19-15,-2 3-1 16,-1 1-23-16,0 0-8 0,0 0-5 16,3 0-2-1,0 8 7-15,5 3 0 0,3 4 0 16,2-2 0-16,3 0 2 16,0 1-2-16,-1-1-2 15,-3 0 2-15,-3-1 0 16,-2-5 0-16,-2 3-1 15,-3-4 1-15,-2-1-1 16,0 0 0-16,0-2-4 16,0-3-5-16,-4 0 10 15,-10 0 0-15,-11 0 2 16,-10-5-2-16,-7-3 0 0,-5-1 0 16,6 2-1-16,8 1 1 15,8 5 4-15,7-2-2 16,3 3-2-16,4 0 0 15,7 0 0-15,4 0-6 16,0 0-4-16,0 3 7 16,9 7 3-16,8 1-37 15,4-1-47-15,-1-5-91 16</inkml:trace>
  <inkml:trace contextRef="#ctx0" brushRef="#br0" timeOffset="129560.1">22362 7602 465 0,'0'0'162'0,"0"0"-78"15,0 0-19-15,0 0-65 16,0 0-96-16,0 0-35 16,-7 11-167-16</inkml:trace>
  <inkml:trace contextRef="#ctx0" brushRef="#br0" timeOffset="160210.33">14448 8661 192 0,'0'0'24'16,"0"0"-1"-16,0 0-18 15,0 0 2-15,0 0-2 16,0 0-3-16,0 0 19 15,0 0 20-15,0 0 9 16,-41-22-7-16,41 20-2 16,0 0-6-16,-1-3 4 15,1-2-6-15,-3-1 9 16,0 0 0-16,0 0-16 0,-2 1-12 16,-1-1-3-16,1 0 1 15,-1 2-4-15,-2-3-6 16,-1 2 1-16,2-2-2 15,-2 1 0-15,1 2 0 16,0-2 0-16,0 1-1 16,0-1 5-16,2 3-2 15,2-1 2-15,-3 3-4 16,2-2-1-16,-1 1 0 16,0 0 0-16,-3 0 0 15,2-1 1-15,1 3-1 16,-2-3 0-16,-2 1-1 15,0 2 0-15,-3 0 0 0,-1 2-4 16,0 0 4-16,-4 0 1 16,2 0 0-16,-2 0 1 15,4 0-1-15,0 0 0 16,3 0 0-16,1 0 0 16,-1 0 1-16,3 0-1 15,-2-1 1-15,3 1-2 16,-2 0 0-16,-3 0 1 15,-3 0-3-15,0 0 3 16,-1 0 0-16,-1 2 0 16,3 4 0-16,-4 0-2 15,4-1 2-15,1 2 0 16,-1-2 0-16,5 2 0 0,-1-1-1 16,0 0 1-16,0 2 0 15,-1-4-1-15,0 6 1 16,-1-4 0-16,-3 5 0 15,2-2-1-15,-3 4 1 16,3 1 0-16,0-1-1 16,3 2 0-16,1 0 0 15,0 1-1-15,3-2 0 16,0-2 1-16,1 3 1 16,1-3-2-16,-1 5 0 15,1-3 2-15,3 2 0 16,-2 2-3-16,0-1 3 0,1 2-1 15,2-2 1 1,0 3-1-16,0-3-2 0,0 4 2 16,0 0-1-16,0 0 1 15,8-1 0-15,2-1-1 16,-1 3-2-16,3-2 0 16,1-1 1-16,-2-2-2 15,0 0 2-15,-2 0 0 16,1-3 3-16,1-1-2 15,1-1-1-15,1 0 3 16,1-1 0-16,1 0 0 16,2 1-3-16,-1 1 3 15,-1-4-8-15,-2-2-5 16,1 2-3-16,-1-3-7 16,5 4 12-16,0-1 0 0,3 2-6 15,-2 0-10-15,-4-3-2 16,2-1-3-16,1-2 15 15,-1-2 17-15,1-1 0 16,-1-1 2-16,-3-1-2 16,2 0 2-16,0 0 5 15,-3 0 2-15,5 0 3 16,-1-3-5-16,3-1-1 16,3 0-2-16,-2 0-4 15,2-2 0-15,1 1 0 16,-1 1 1-16,-4 0-1 15,-1 0 0-15,-4-1 1 0,-3 1 1 16,-2-4 17-16,2 1 4 16,1-7-9-16,4-3 2 15,2-1 13-15,-3-3-24 16,1 1 12-16,-3 3 18 16,-5 3-15-16,0 2 1 15,-4 2-18-15,2-4-2 16,2 0 2-16,2-1-2 15,1-3 0-15,5-2-1 16,-3-3 3-16,5 1 6 16,-3-2 10-16,0 2-1 15,-4 1 5-15,-4 0 3 16,-1 1-19-16,-2 2 4 0,-4-1 5 16,0 0-16-1,0 2 9-15,0-2 4 0,-8 2-8 16,-1-3 4-16,-2 4-1 15,-2 1 0-15,-1-1 4 16,-2 2-8-16,1 3-3 16,-1 0-1-16,0 7-1 15,2-1 1-15,2 1-6 16,3 2-9-16,2 0-7 16,2 2 2-16,2 0-13 15,-2 0-57-15,0 0-96 16,0 3-114-16</inkml:trace>
  <inkml:trace contextRef="#ctx0" brushRef="#br0" timeOffset="160371.47">14487 8603 416 0,'0'0'64'0,"0"0"16"16,0 0-24-16,0 0-56 15,0 0-41-15,0 0-127 16,-8 24-200-16</inkml:trace>
  <inkml:trace contextRef="#ctx0" brushRef="#br0" timeOffset="176608.61">19024 8726 237 0,'0'0'95'16,"0"0"9"-16,0 0-66 0,0 0 6 15,0 0 0-15,0 0-23 16,0 0 13-16,0-24 2 16,0 24-16-16,0-1 1 15,0 1-6-15,0-2-6 16,0 2-2-16,0 0 0 15,0 0-5-15,0 0-2 16,0 0 2-16,0 0-1 16,0 0-1-16,0 0 0 15,0 0-1-15,0 0-6 16,0 12 2-16,0 9 4 16,0 5 2-16,0 7 1 0,-9 2-1 15,-3 3 3-15,-3-1 1 16,-1-2-1-16,2-2-3 15,4-5 0-15,1-4 2 16,8-6 1-16,-1-4-3 16,2-5 2-16,0-2-2 15,0-4-1-15,0-2 1 16,0-1 0-16,0 0 1 16,0 0 3-16,0 0-1 15,0 0-4-15,0 0-6 16,0 0-62-16,2 0-81 15,5 0 40-15,2 0-209 16</inkml:trace>
  <inkml:trace contextRef="#ctx0" brushRef="#br0" timeOffset="177566.76">19195 8797 502 0,'0'0'153'0,"0"0"-7"15,0 0-83-15,0 0-47 16,0 0-16-16,0 0-3 16,0-6-4-16,0 14 6 15,0 4 1-15,0-1 0 16,0 0 1-16,0-1-1 15,0-1 1-15,0-3-1 16,0 0 1-16,0-1 0 16,0 0-1-16,2-2 0 15,-1 1 1-15,-1-1-1 16,0-1 1-16,0-2 1 16,0 0-2-16,0 0 1 0,0 3 0 15,0-1-1-15,2 4 1 16,-1 0-1-16,1 6 0 15,-1 1 0-15,2 1 0 16,-3 1 0-16,2 0 0 16,0-3 0-16,-1-2 0 15,1-2 0-15,-1-3 0 16,3-4-2-16,-1-1-5 16,3 0-4-16,3 0 10 15,6-4 1-15,0-10 3 16,0 0 3-16,-6 2-4 15,-5 1 5-15,-1 2 6 16,-3 1-1-16,0 2 3 0,0-1-6 16,0 3-4-16,0 0-1 15,0 0-3-15,0 1 0 16,0 1-1-16,0 2-4 16,0 0 3-16,0 0-3 15,2 0-4-15,-2 0-4 16,3 0-5-16,3 7 12 15,-2 7 2-15,1 3 3 16,2 3 0-16,-1 0 0 16,3 3 0-16,0-5-10 15,-2 0-18-15,3-3-41 16,0-5 4-16,0-5-26 0,-2-5-44 16,-1 0-233-1</inkml:trace>
  <inkml:trace contextRef="#ctx0" brushRef="#br0" timeOffset="178149.99">19479 8897 620 0,'0'0'165'15,"0"0"-71"-15,0 0-94 16,0 0-7-16,0 0 0 16,0 0 7-16,-8 62 0 15,10-34-2-15,10-1 1 16,3-2-2-16,-2-4-40 15,1-8 18-15,5-8-28 16,2-5 42-16,7-9 7 16,2-17-7-16,-3-3-1 15,-3-1 12-15,-13 3 11 0,-6 6 27 16,-5 7 21 0,0 6-22-16,0 4-26 0,0 4-11 15,0 0-1-15,0 1-37 16,0 13 37-16,0 5-1 15,0 1 2-15,5 5 0 16,3-2-3-16,-2-1 1 16,2-5-5-16,0-5-11 15,3-6-25-15,3-6 5 16,5 0 28-16,5-20 10 16,-3-7 1-16,-3-2 12 15,-11 0 33-15,-7 1 27 16,0 5-43-16,-19 3-15 15,-5 5-14-15,3 9-2 16,3 6-6-16,8 0-72 0,8 5-32 16,2 12-3-1,9-1-107-15</inkml:trace>
  <inkml:trace contextRef="#ctx0" brushRef="#br0" timeOffset="178454.67">20071 9048 462 0,'0'0'106'0,"0"0"-102"16,0 0 3-16,0 0 34 15,0 0-8-15,125 5-9 16,-65-5-14-16,3 0 2 16,-2-2-5-16,-6-4-3 15,-10 0 17-15,-15 3-7 16,-14 1-9-16,-13 0 17 16,-3 2-22-16,-21 0-3 15,-19 0-144-15,-15 0-198 16</inkml:trace>
  <inkml:trace contextRef="#ctx0" brushRef="#br0" timeOffset="178754.73">20727 8908 644 0,'0'0'137'16,"0"0"-67"-16,0 0-70 16,0 0-14-16,0 0 13 0,0 0 1 15,-4 68 0-15,4-32 1 16,0 10 0-16,0 5 3 15,-2 4-4-15,1-4-26 16,1-9-123-16,1-16-84 16</inkml:trace>
  <inkml:trace contextRef="#ctx0" brushRef="#br0" timeOffset="179081.62">20985 9046 746 0,'0'0'104'0,"0"0"-43"16,0 0-61-16,0 0-33 0,0 0 30 16,0 0 3-1,-47 98-2-15,38-61-6 0,6 0 2 16,3-6-23-16,0-5-21 16,0-11-31-16,18-15 40 15,10 0 13-15,5-21 28 16,1-10 2-16,-7-6 14 15,-10-7 16-15,-9 1 10 16,-8-1-14-16,-16 5-6 16,-17 8-1-16,-4 9-2 15,10 11-7-15,9 11-12 16,10 2-7-16,7 22-66 0,1 8-4 16,3 5-55-16,17-2-216 15</inkml:trace>
  <inkml:trace contextRef="#ctx0" brushRef="#br0" timeOffset="179514.79">21283 9058 719 0,'0'0'144'16,"0"0"-70"-16,0 0-52 15,0 0-22-15,0 0-22 16,0 0 7-16,-1 35 13 15,1-10-7-15,0 2-8 16,0-1-14-16,0-8-7 16,4-6-35-16,15-10 10 0,6-2 56 15,3-5 7-15,1-12 0 16,-6-4 7-16,-4 1 6 16,-6-1 29-16,-6 4-21 15,1 4 42-15,-5 3 2 16,-2 6-36-16,2 2-8 15,-2 2-21-15,4 0-21 16,1 5 10-16,5 10 9 16,-3 3 1-16,7 3-7 15,3-2-19-15,2-8 15 0,5-8 5 16,-3-3 7 0,-2-1 2-16,-2-19 4 0,-4-5-3 15,-1-4 9-15,-9-2 2 16,-4 3-8-16,0 1 5 15,-20 9-10-15,-20 4-1 16,-21 9-28-16,-11 5-127 16,10 0-148-16</inkml:trace>
  <inkml:trace contextRef="#ctx0" brushRef="#br0" timeOffset="180530.47">18912 9665 494 0,'0'0'7'15,"0"0"6"-15,0 0-6 16,0 0 0-16,0 0-3 15,0 0 22-15,146 0 5 16,-61 0 12-16,17 3-5 0,26 2-16 16,24-1-10-16,24 1-2 15,21-2 0-15,18 2-4 16,0-1 1-16,-4 1-5 16,-11-2-2-16,-19-3-2 15,-23 0-3-15,-28 0-1 16,-30-1 6-16,-27-6 5 15,-28 0 5-15,-20 2 21 16,-15 0 5-16,-10 2-2 16,-7 3-34-16,-25 0-145 15,-8 0-132-15</inkml:trace>
  <inkml:trace contextRef="#ctx0" brushRef="#br0" timeOffset="180688.79">21491 9699 660 0,'0'0'107'15,"0"0"-4"-15,0 0-73 16,0 0-30-16,0 0-128 16,0 0-24-16,-75 16-121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05:23.2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5249 8015 73 0,'0'0'97'16,"0"0"-10"-16,0 0-10 15,0 0-65-15,0 0 21 16,0 0 29-16,0 0-16 16,0 0 8-16,-40-20-15 15,37 19 16-15,1-1-32 0,1 2 1 16,1-1 12 0,0 1 1-16,0 0-8 0,0 0-5 15,0 0-10-15,0 0-1 16,0 0-9-16,0 0-4 15,0 0 0-15,0 0-5 16,0 0-12-16,0 0-29 16,9 0 33-16,13 0 13 15,2 0 2-15,7 0-2 16,5 0 3-16,5-5-3 16,9-4 1-16,5-1 0 15,3-1-1-15,2 0 0 16,-3 3 2-16,-3 3 0 15,-4 4-2-15,-3 1 0 16,-3 0 0-16,-2 0 0 0,1 0 2 16,-2 0-2-16,-1 0 1 15,0 0-1-15,-1 0 1 16,-3 0-1-16,-5 0 2 16,-3 0-2-16,-1 0 0 15,-3 0 0-15,3 0 0 16,-3 0 0-16,0 1 0 15,1 3 0-15,0 0 1 16,1 1-2-16,-1 0 1 16,-1-3 0-16,-1-1 0 15,0 0 0-15,1-1 0 16,-3 2 1-16,4-1-1 16,-2-1 0-16,0 1 0 0,-1-1 0 15,-5 2 1-15,-5-2-1 16,-6 0 0-16,-1 0 0 15,-5 0 0-15,0 0 0 16,0 1 0-16,0-1 0 16,0 0 0-16,0 0 0 15,0 0 0-15,0 0 0 16,0 0 0-16,0 0 2 16,0 0 0-16,0 0 6 15,0 0 15-15,0 0 0 16,0 0-6-16,0 0-3 15,0 0 2-15,0 0 2 0,0 0-5 16,0 0-4 0,0 0-1-16,0 0-8 0,0 3-3 15,-10 11-17-15,-12 11-89 16,-9 3-44-16,-6-2-453 16</inkml:trace>
  <inkml:trace contextRef="#ctx0" brushRef="#br0" timeOffset="13287.08">20626 7364 346 0,'0'0'58'15,"0"0"-12"-15,0 0-5 16,0 0 16-16,0 0-11 16,0 0 24-16,0 0-20 15,-38-19-3-15,37 19-5 16,1 0-5-16,0-2-24 16,0 2 6-16,0-1 1 15,0 1-9-15,0 0-3 16,0 0-2-16,0 0 3 0,-2 0 2 15,2 0 0 1,0 0-3-16,0 0-7 0,0 0-1 16,0 0-7-16,-1 10-4 15,-3 12 8-15,-1 14-1 16,-1 8 4-16,-3 10 0 16,3 3 0-16,1 5-44 15,3-10-46-15,2-10-138 16,0-14-314-16</inkml:trace>
  <inkml:trace contextRef="#ctx0" brushRef="#br0" timeOffset="13653.95">20842 7444 704 0,'0'0'51'0,"0"0"-51"16,0 0-10-16,0 0 7 16,0 0 3-16,0 92 2 15,6-58 2-15,13-5-4 16,6-3-29-16,5-11-44 16,2-10-13-16,-1-5 61 15,-3-11 25-15,-1-13 16 16,-8-4 41-16,-8-5-2 15,-8 1 3-15,-3-4-18 0,-11 4 19 16,-19 0-17 0,-6 5-16-16,-3 3-15 0,9 8-5 15,11 8 1-15,11 5-4 16,8 3-3-16,0 1-25 16,2 19-18-16,18 6-11 15,3 1-145-15,3-7-356 16</inkml:trace>
  <inkml:trace contextRef="#ctx0" brushRef="#br0" timeOffset="14118.94">21157 7467 828 0,'0'0'74'0,"0"0"-74"16,0 0-9-16,0 0 9 15,0 0 0-15,0 0 0 16,48 69-20-16,-28-62-9 16,3-4-22-16,4-3-8 15,1 0 12-15,-7 0 41 16,-1-10 6-16,-6-1 3 16,-6 0-1-16,-1 3 36 15,-4 2 41-15,-2 5-19 16,3 1-46-16,3 1-14 0,5 15-6 15,7 4 3-15,8 2 1 16,3-1-4-16,1 3-4 16,1-6-2-16,-7-4-12 15,-4-4 2-15,-6-9-12 16,-3-1-2-16,0 0 36 16,-5-18 1-16,2-7 1 15,-2-6 11-15,-5-5 38 16,-2-1 14-16,-12-1-28 15,-14 4-21-15,-3 5-5 16,6 11-1-16,8 7-7 16,11 11-3-16,4 0-23 15,0 8-77-15,11 15 21 16,14 4-63-16,2-5-259 16</inkml:trace>
  <inkml:trace contextRef="#ctx0" brushRef="#br0" timeOffset="14469.79">21923 7524 637 0,'0'0'140'0,"0"0"-82"15,0 0-57-15,0 0-1 16,0 0 0-16,0 0 4 16,57 7 9-16,-23-5 0 15,4 1-2-15,2-3 3 16,-1 0-6-16,-8 0 2 15,-11-3-3-15,-10 2-5 16,-7 0 0-16,-3 1-2 16,-8 0-38-16,-23 5-126 15,-12 4-96-15</inkml:trace>
  <inkml:trace contextRef="#ctx0" brushRef="#br0" timeOffset="28771.3">22569 7177 247 0,'0'0'59'0,"0"0"-19"16,0 0 8-16,0 0 16 15,0 0 19-15,0 0-42 16,0 0-7-16,0 0 21 16,-21 0-1-16,21 0 2 15,0-2-9-15,0 2-12 16,0 0-10-16,-1 0-6 15,1 0-10-15,-1 0 1 16,1 0-5-16,0 0-5 16,-2 0-2-16,2 0-2 0,-3 10-8 15,0 12 8-15,-6 11 2 16,2 6 2-16,-2 7 0 16,0 3 1-16,3-3 0 15,4-2 0-15,2-8 0 16,0-8-1-16,0-7 0 15,12-11-11-15,9-6-1 16,9-4 10-16,10-14 2 16,1-14 7-16,-5-3-3 15,-10 2 4-15,-5 3 2 0,-6 6-5 16,-6 5 2 0,-3 1-5-16,-3 9 2 0,-3 1 9 15,0 4-5-15,0 0-1 16,0 0-5-16,0 0-2 15,0 0-9-15,0 17-4 16,-3 9 13-16,-9 7 0 16,-3 6 1-16,8 8 2 15,3 1-3-15,4 1-7 16,0-2-11-16,23-8-23 16,6-9-47-16,9-13-41 15,4-17-93-15</inkml:trace>
  <inkml:trace contextRef="#ctx0" brushRef="#br0" timeOffset="29420.44">23018 7449 730 0,'0'0'37'15,"0"0"-37"-15,0 0-2 16,0 0-1-16,0 0 1 15,-1 83 2-15,1-50-4 16,0 5 4-16,0-3 2 16,0-2 2-16,7-4-4 0,2-7 1 15,2-6-1 1,-2-5 2-16,1-8 2 0,5-3 15 16,2 0 21-16,3-15 2 15,1-9-23-15,-1-4-3 16,-6-3-14-16,-5 1-1 15,-2 2-1-15,-7 5-7 16,0 3-16-16,-2 0-11 16,-11 4 2-16,4 2 1 15,0 1 31-15,4 1 2 16,5 3 2-16,0-2 3 16,0 3 21-16,14 2-6 15,8-1-14-15,3 7-8 16,2 0 2-16,0 0-1 15,-2 15-1-15,-2 3 0 16,-4 4-1-16,-3 3 0 16,-2 0 1-16,-5 0-1 0,1 0 1 15,-4-1 0-15,0 0 0 16,-1-2 0-16,-1-3 1 16,2-5-1-16,0-5 0 15,3 0-6-15,3-4 1 16,9-5-7-16,6 0 6 15,3-5 2-15,1-15 4 16,-3-5 19-16,-6-5 8 16,-5-4 14-16,-9 0-1 15,-6-3-12-15,-2 4-6 0,-14 2-18 16,-15 6-4-16,-7 6 0 16,2 11-19-16,0 8-16 15,4 0-18-15,8 24-44 16,5 2-38-16,8-1-161 15</inkml:trace>
  <inkml:trace contextRef="#ctx0" brushRef="#br0" timeOffset="41312.45">20436 8272 161 0,'0'0'30'16,"0"0"4"-16,0 0-8 0,0 0 24 16,0 0-8-1,0 0-3-15,0 0 24 0,0 0 10 16,-14 60-1-16,14-60 11 16,0 0-6-16,0 0-8 15,0 0-32-15,0 0-28 16,0 0-3-16,0 0-4 15,0-10-2-15,0 2 1 16,0 0-1-16,0-2 0 16,1 0 1-16,5 1 1 15,0 2-2-15,-2 0 0 16,1 4 0-16,-4 0-2 0,4-1 2 16,-5 4 0-1,0-1-1-15,0-1-2 0,0 2 1 16,3 0-2-16,-2 0 2 15,-1 0 1-15,0 0-1 16,2 4 2-16,-2 8-1 16,0 2-1-16,0 5-1 15,0 3 2-15,0 6 1 16,0-1 0-16,0 2 0 16,0-6 1-16,0-2-1 15,0-3 1-15,0-6-1 16,0-1 0-16,0-4 0 15,0-1 0-15,0-1-3 16,0-2-2-16,0 3-6 16,7-3 6-16,7 0 0 0,2 0 4 15,1-1 1-15,3-2 0 16,-3 0 0-16,1 3 0 16,-5-3 1-16,0 3-1 15,-3 1-1-15,3 3 0 16,-4-1 1-16,-2 4-4 15,-2 1 2-15,-4 1 0 16,-1 0 0-16,0 1 0 16,0 0 2-16,-12-3 5 15,-5 2 4-15,-5-2 1 16,0-3-2-16,-1-4 0 16,3-2 4-16,0-1 2 0,3 0-8 15,2 0 3 1,5-2-5-16,8-7 1 0,2-1-5 15,2-2-60-15,14 3-140 16,0-4-52-16</inkml:trace>
  <inkml:trace contextRef="#ctx0" brushRef="#br0" timeOffset="41573.88">20531 8279 554 0,'0'0'95'0,"0"0"-95"0,0 0-6 15,0 0 6-15,0 0 13 16,86 29 11-16,-46-23 0 15,4 0-9-15,8-3-15 16,1 1 0-16,1-4-119 16,-5 0-131-16</inkml:trace>
  <inkml:trace contextRef="#ctx0" brushRef="#br0" timeOffset="42011.18">20975 8315 296 0,'0'0'131'0,"0"0"-50"0,0 0-22 16,0 0-6-16,-45 88-20 15,36-43-13-15,2 2-16 16,7-2 3-16,0-6-4 16,4-9-1-16,16-12-2 15,10-9-9-15,4-9 8 16,6-1 1-16,-1-19 5 16,-8-5 10-16,-6-1 39 15,-9 0 24-15,-9 4-29 16,-4 5-24-16,-3 5-14 15,0 6-5-15,0 6-6 16,0 0-4-16,0 2-25 16,0 16 11-16,0 7 4 0,3 3 3 15,6 4 3 1,4 2-21-16,4-5-8 0,2-9 25 16,-1-7-41-16,6-13 15 15,3 0 35-15,4-17 3 16,2-11 5-16,-3-5 11 15,-7-4 21-15,-11-2 36 16,-10 0-14-16,-2-1-8 16,-14 5-19-16,-12 6-19 15,-4 9-13-15,7 13-6 16,8 7-47-16,12 3-57 16,3 18-27-16,11 4-44 0,16-1-250 15</inkml:trace>
  <inkml:trace contextRef="#ctx0" brushRef="#br0" timeOffset="42302.59">21765 8545 255 0,'0'0'463'16,"0"0"-353"-16,0 0-94 16,0 0-15-16,0 0 2 15,0 0 5-15,103 0 2 0,-70 0 2 16,2 0 0-16,3 0-4 16,1 0-6-16,-6 0-1 15,-6 0-1-15,-9 0-15 16,-11 0-26-16,-4 0-65 15,-3 0-8-15,-7 0-122 16</inkml:trace>
  <inkml:trace contextRef="#ctx0" brushRef="#br0" timeOffset="46004.5">22629 8453 407 0,'0'0'180'0,"0"0"-35"0,0 0-106 16,0 0-7-16,0 0-25 16,0 0 10-16,0 0-14 15,-22-61 5-15,19 55-7 16,-2 2-1-16,2-2 1 15,-1 2 4-15,-5 0-5 16,-2 0 0-16,-2 1-1 16,-5 0-3-16,-3 3 3 15,5 0-1-15,3 0 2 16,3 0 0-16,6 0-3 16,4 10-13-16,0 5 14 0,0 7-1 15,3 1 2 1,9 6 1-16,6 3 0 0,-1 2 4 15,2 3-4-15,1-1 1 16,-3 0-2-16,1-2 1 16,-5-1-2-16,-4-6-2 15,-4-5 2-15,-5-5 2 16,0-7-2-16,0-3 2 16,-5-4 2-16,-10-3 1 15,-4 0 0-15,-5 0 5 16,-1-3 12-16,-2-11 4 15,2-3 15-15,6-1-9 16,5 1-14-16,6 2-11 16,8-3-5-16,5-1-8 15,26-3-32-15,15-8-2 0,14-1-10 16,8-2-13-16,1-1-69 16,-6 2-85-16</inkml:trace>
  <inkml:trace contextRef="#ctx0" brushRef="#br0" timeOffset="46654.81">22977 8436 344 0,'0'0'218'0,"0"0"-218"15,0 0 0-15,-45 87 4 16,29-48 6-16,2 2-4 15,6 2 1-15,8-7-3 16,0-6 0-16,16-7 1 16,12-10 9-16,8-10 40 15,7-3 36-15,0 0-32 16,2-10-24-16,-9-7 0 16,-6-2-14-16,-11-3-13 15,-9 2-3-15,-10-1-4 16,0-1-11-16,-22 5-30 15,-8 0-31-15,2 3-14 16,8 4 66-16,10 2 20 16,9 4 24-16,1-1 5 0,0 0-21 15,0 2 9 1,9-1-17-16,10-1 3 0,5 0-2 16,2-1 3-16,3 3 1 15,2 0-2-15,3 3-3 16,1 0 0-16,-4 0 0 15,-3 3 0-15,-5 11-2 16,-9 3-2-16,-3 5-3 16,-4 3 3-16,-3 6 2 15,-4 3 2-15,0 4 0 16,0-1 0-16,0-4 5 16,0-6-5-16,3-8-5 15,13-8-7-15,10-8 7 16,3-3 0-16,4-10-2 0,-2-14 6 15,-1-4 1-15,-7-6 21 16,-6-2 23-16,-8-5 13 16,-7 4-10-16,-2-2 2 15,-11 3-4-15,-14 7-15 16,-6 7-28-16,-5 12-2 16,-4 10-43-16,-1 2-59 15,2 17-69-15,10 4-117 16</inkml:trace>
  <inkml:trace contextRef="#ctx0" brushRef="#br0" timeOffset="96255.86">16142 8760 142 0,'0'0'63'0,"0"0"-4"15,0 0 2-15,0 0-39 16,0 0 10-16,0 0-7 15,0 0-15-15,0 0-9 0,0 0-1 16,0 0 1-16,0 0 0 16,-3-16 1-16,0 15-1 15,3 1 1-15,-1-2 5 16,-1 1 6-16,2 0 7 16,0 0-4-16,0-1-8 15,-1 1 2-15,1-2 8 16,0 0 7-16,0 0-13 15,-2 1-9-15,-1-1-1 16,0-2 1-16,-4 2-3 16,2 2 0-16,1 0 9 15,2 0 10-15,1 1-13 0,1-3-5 16,0 3 1 0,-2 0 5-16,2 0 4 0,0 0 4 15,0 0-7-15,0 0-4 16,0 0-3-16,0 0 0 15,0 0 4-15,0 0 9 16,0 0 1-16,0 0-6 16,0 0-9-16,0 0-7 15,0 0 0-15,0 8 7 16,0 4 0-16,0 2 0 16,0 6 0-16,0 1 0 15,0 5 0-15,0 1 0 16,2-2 1-16,1 1-1 15,1-6 1-15,3 2-1 16,-2-3 0-16,3-2 0 0,-1 0-1 16,2-3 0-16,0 2-13 15,-1-3 7-15,-4-1-20 16,-1-3 12-16,-2 2 2 16,-1-4 12-16,0 2-6 15,0-1 2-15,0 1-2 16,0-1 1-16,0 1-9 15,0-2 11-15,0-2-13 16,0-2-6-16,0 2 13 16,0-3 10-16,0-1-1 0,0 2 2 15,0 0-1 1,0 0 0-16,0-1 0 0,0 2 4 16,0-1-1-16,0 2 0 15,0 0-2-15,0 2-1 16,0 0 0-16,0-1 1 15,0 1-1-15,0-2 0 16,0 0 0-16,0 0 1 16,0-3-1-16,0 0 0 15,0-2 0-15,0 0 0 16,-1 1 0-16,1-1 0 16,0 2 1-16,0-2-1 15,-1 1 3-15,1 0-3 16,0 2 2-16,-2-1-1 15,1 0 0-15,-2-2-1 0,3 0 2 16,-2 0-1 0,2 0 1-16,0 0 2 0,0 0 4 15,0 0 4-15,0 0-8 16,0 0-4-16,0 0-42 16,-3 0-213-16</inkml:trace>
  <inkml:trace contextRef="#ctx0" brushRef="#br0" timeOffset="97419.94">16138 8792 3 0,'0'0'33'16,"0"0"-26"-16,0 0-6 16,0 0-1-16,0 0 17 15,0 0 13-15,23-22 10 16,-21 20 17-16,-2-5 36 0,0 3-23 16,0-2-14-16,0 1 0 15,0 0-10-15,0 0-20 16,0-1-3-16,0 0-16 15,0 3 1-15,0-2-2 16,-2 0-3-16,2 1 1 16,0 2-1-16,0-1 0 15,0 3-3-15,0 0 1 16,0 0-1-16,0 0-1 16,0 0-2-16,0 0 1 15,0 0 2-15,0 0-1 16,0 0 1-16,0 0 1 15,0 0 0-15,0 0 0 16,0 0 2-16,0 0-3 16,0 0 0-16,0 0-5 0,0 0 5 15,0 11 2-15,0 3-1 16,0 3 4-16,0 4-3 16,-1-1 1-16,-1 3 1 15,1 0-2-15,1 3 0 16,0-2-1-16,0 1 1 15,-3-3 0-15,3-1-2 16,-2-3 2-16,-3-1-2 16,0-3 2-16,-1-1-2 15,3 0 1-15,2-1 1 0,1 1-1 16,0-2-1-16,0 1 0 16,0-2 0-16,0 0 0 15,0-3-3-15,0 1-6 16,0-1 2-16,1-4 6 15,-1 1 0-15,0 1 0 16,0-3-1-16,0 1 2 16,0 0-1-16,0 0-23 15,0 0-6-15,0 1 0 16,0-1 16-16,0 1 10 16,0 0 3-16,0-2 1 15,0 1-1-15,0 1 1 16,0-2 0-16,0 0 0 15,0-1 1-15,0-1-1 0,0 2 0 16,0-1 0-16,0 1 1 16,0 0 1-16,0-1 0 15,0-1-2-15,0 0 0 16,0 0 1-16,0 0-1 16,0 0-6-16,5 0-15 15,-1-3-27-15,1 1 9 16,0 2-54-16,-3 0-51 15</inkml:trace>
  <inkml:trace contextRef="#ctx0" brushRef="#br0" timeOffset="98303.72">16166 8782 247 0,'0'0'117'0,"0"0"-21"15,0 0-40-15,0 0-5 16,0 0 2-16,0 0 2 16,0 0 1-16,0 0-11 15,0 0-25-15,0 0-18 0,0 0-2 16,0 0-1 0,0 0-3-16,0 0-10 0,0 15 12 15,-1 4 2-15,-6 7-1 16,1 4 0-16,-4 1 1 15,1 5 0-15,-1 1-3 16,-1-3-1-16,4-1-9 16,2 0 4-16,2-7 1 15,2-2 1-15,1-5 5 16,0-4-3-16,0-1 5 16,0-2 0-16,0-5-2 15,0 1 2-15,0-1 0 16,0 0-4-16,0 1 1 15,0-6-1-15,0 0 3 16,0-1 0-16,0-1 0 0,0 0 1 16,0 0 2-16,0 0-2 15,0 2-1-15,0-2 0 16,0 0-4-16,0 0 5 16,0 0 0-16,0 0 1 15,0 0-1-15,0 0 2 16,0 0-2-16,0 0 2 15,0 0-1-15,0 0 6 16,0 0-1-16,0 0-3 16,0 0 1-16,0 0-4 15,0 0-4-15,1 0-2 16,2-3 5-16,2-3 1 16,-2 0 0-16,0 2-3 0,1 1-18 15,2 1 4-15,-3 0-21 16,2 2-14-16,-2 0-3 15,1 0-45-15,-1 0-166 16</inkml:trace>
  <inkml:trace contextRef="#ctx0" brushRef="#br0" timeOffset="99276.84">16139 9177 3 0,'0'0'82'0,"0"0"-81"15,0 0-1-15,0 0 0 16,0 0 0-16,0 0 0 16,-22 26 1-16,22-25 0 15,-2 1 4-15,2-2 9 16,0 0 36-16,0 0 29 0,0 0-27 16,0 0 2-16,0 0-22 15,0 1-12-15,2-1-14 16,8 0-2-16,1 0 5 15,-1 0-3-15,2 0 1 16,-3 0-5-16,0 0 0 16,3 1-2-16,0 1 2 15,6 1-2-15,0-3 0 16,3 2-6-16,2-2-14 16,-1 0 8-16,-2 3 3 15,-1-3 8-15,-3 0 2 16,-1 0 1-16,-5 0-1 15,5 0 1-15,-3 2-1 0,2 1-1 16,0 1-1-16,0-1-20 16,0 2-44-16,0-3 28 15,-2-2 27-15,-2 0 9 16,-1 0-1-16,0 0 2 16,-3 0 1-16,-3 1 5 15,0 1-3-15,-3-1 4 16,2 2-5-16,-2 0-2 15,3-1 2-15,-2 0-1 16,-1-1 10-16,2 1-2 16,-1-2-5-16,1 0 1 15,6 0 5-15,-2 0-4 16,1 0 1-16,0 0 4 0,-3 0 10 16,1 0 7-16,-2 0 20 15,-2 0 4-15,1 0-14 16,-2 0-20-16,1 0-18 15,-1 0 0-15,2 0 0 16,-1 0 0-16,-1 1 0 16,2 1 0-16,-1-1-2 15,-1-1 2-15,0 0-2 16,0 0 2-16,0 0 2 16,0 0 3-16,0 0-3 15,0 0-2-15,0 0 3 16,1 0-2-16,1 0 4 15,0 0-4-15,-2 0 5 0,0 0 1 16,0 0 4-16,0 0 3 16,0 0 11-16,0 0 4 15,0 0-8-15,0 0-12 16,0 0 0-16,0-3 1 16,-2 2 0-16,-1 1 6 15,-1 0-16-15,-4 0-27 16,-5 3-171-16</inkml:trace>
  <inkml:trace contextRef="#ctx0" brushRef="#br0" timeOffset="99968.36">16154 9252 199 0,'0'0'94'15,"0"0"-29"-15,0 0-35 16,0 0 2-16,0 0 7 16,0 0-6-16,0-5 6 15,0 2-5-15,0 2-11 16,0-2 18-16,0 1-20 15,0 2 10-15,0-3-6 16,0 3-21-16,9 0-3 16,6-3 0-16,7 3 1 15,5 0-2-15,2 0-4 16,2 0 1-16,0 0-1 0,2-4 2 16,0 4-2-16,0-1 4 15,1 1 0-15,0-2-9 16,-7 0-16-16,-4-3 13 15,-6 2 4-15,-6 3 7 16,-5-2 1-16,-5 0 0 16,-1 2 2-16,0 0-2 15,0 0 0-15,0 0 20 16,0 0-3-16,0 0-10 16,0 0-5-16,2 0-2 15,-1 0 0-15,-1 0 0 16,0 0 0-16,0 0 7 15,0 0 7-15,0 0-4 0,0 0 7 16,0 0 9-16,0 0-9 16,0 0-17-16,-6 4-44 15,-10 1-145-15</inkml:trace>
  <inkml:trace contextRef="#ctx0" brushRef="#br0" timeOffset="100134.95">16430 9263 547 0,'0'0'0'0,"0"0"-380"15</inkml:trace>
  <inkml:trace contextRef="#ctx0" brushRef="#br0" timeOffset="103996.2">15829 8877 242 0,'0'0'90'0,"0"0"-44"0,0 0-5 16,0 0-8 0,0 0-4-16,0 0-3 0,0 0 11 15,0-10-2-15,-2 9 2 16,1-1-11-16,-1 2-17 15,2 0 0-15,0 0 6 16,0 0-10-16,0 0-1 16,0 0-3-16,0 0-1 15,0 0 0-15,0 0-8 16,0 0-92-16,0 0-81 16,0 5-51-16</inkml:trace>
  <inkml:trace contextRef="#ctx0" brushRef="#br0" timeOffset="104763.87">16376 9467 336 0,'0'0'96'0,"0"0"-70"16,0 0-16-16,0 0-10 16,0 0 2-16,0 0 0 15,-7-2 2-15,7-1 25 16,-2 3 31-16,2 0-35 16,0 0-25-16,0 0-89 15,-3 0-93-15</inkml:trace>
  <inkml:trace contextRef="#ctx0" brushRef="#br0" timeOffset="109109.38">20545 10205 604 0,'0'0'103'0,"0"0"-27"16,0 0-50-16,0 0 9 15,16-73-20-15,-12 63 1 16,-4 1 1-16,0 3-12 16,0 2 0-16,0 2-5 15,-9 2-6-15,-12 0 0 16,-15 6-10-16,-10 14 14 16,-2 7-7-16,3 5 9 15,14 4-19-15,12 2-31 16,10 1-10-16,9 0 25 15,0-3-4-15,11-5 20 0,11-3 8 16,1-2 11 0,0-2 0-16,-4 0 9 0,-4 3 0 15,-7 0-7-15,-8 1 1 16,0 1-3-16,-13-2 0 16,-12-1-3-16,-3-8 2 15,-2-6-13-15,-3-3-3 16,5-6 7-16,2-3 9 15,4 0 1-15,4 0 3 16,5-6 2-16,9 0-3 16,4 3-2-16,19 1-61 15,17-2-89-15,10-2-15 0,0-3 22 16</inkml:trace>
  <inkml:trace contextRef="#ctx0" brushRef="#br0" timeOffset="109359.09">20685 10251 286 0,'0'0'163'16,"-9"-94"18"-16,-8 62-50 15,5 8-36-15,1 9-9 16,6 6-27-16,4 8-35 16,1 1-24-16,0 3-11 15,0 24-9-15,0 14 18 16,0 18 2-16,3 12 1 0,0 7 1 15,-1 2-2 1,-1-3-8-16,1-4-26 0,2-4-14 16,5-12-24-16,6-14-42 15,7-17-40-15,8-18-117 16</inkml:trace>
  <inkml:trace contextRef="#ctx0" brushRef="#br0" timeOffset="110125.44">20864 10582 700 0,'0'0'131'0,"0"0"-22"16,0 0-80-16,0 0-29 16,0 0-31-16,0 0 17 15,0 25 12-15,0 11 2 16,0 5-2-16,0-4-2 0,0-1-13 16,6-7-17-16,7-5-1 15,3-12-18-15,5-12 21 16,4 0 23-16,5-23 9 15,0-12 2-15,-9-6 10 16,-15-8 33-16,-6-2-9 16,-10-2-11-16,-20 7-2 15,0 9-9-15,7 9 0 16,10 11-4-16,7 5 4 16,1 7-9-16,5 3-3 15,0 1-2-15,0 1-5 16,6 0-13-16,12 0 14 15,4 0 4-15,2 0 0 0,-7 0 2 16,-2 0 0-16,-8-2 11 16,-2 1 11-16,-4 1-3 15,-1 0-10-15,0 0-11 16,2 0-3-16,1 18-8 16,1 18 3-16,0 16 6 15,-2 19 1-15,2 18 1 16,-2 11 1-16,1 7 2 15,-2 2 1-15,-1-10-2 16,0-14 2-16,0-18-2 16,2-25 2-16,0-18-4 15,-1-18 0-15,4-6 4 0,6-27 19 16,4-20-8 0,6-18-15-16,0-10-9 0,-9-5 2 15,-6 0-4-15,-6 7 6 16,0 3-2-16,0 7-5 15,5 8-21-15,5 5 11 16,5 10 13-16,4 6-3 16,3 8 12-16,-1 9 3 15,2 6 0-15,-1 8-1 16,-2 3-1-16,0 0-2 16,-4 2 1-16,-3 10 0 15,-6 5-1-15,-7 3-6 16,0 6 4-16,-16 3-2 15,-18 0 5-15,-7-3 3 16,-5-3 1-16,-2-5-4 0,5-4 5 16,7-3-3-16,12-5-2 15,17 0-12-15,7-1-59 16,10-1-77-16,26-2 11 16,10-2-288-16</inkml:trace>
  <inkml:trace contextRef="#ctx0" brushRef="#br0" timeOffset="110458.48">21422 10715 271 0,'0'0'139'16,"0"0"27"-16,0 0-83 15,0 0-9-15,0 0-31 16,0 0-24-16,0-25-19 0,0 25-7 16,4 0-1-16,7 0 8 15,4 0 13-15,7-3 21 16,4-8-8-16,-6-5-2 15,-3-1 12-15,-8-5-12 16,-7 1-4-16,-2 0-4 16,0 0-12-16,-11 2-4 15,-6 8-4-15,-3 5 1 16,4 6 2-16,2 0-10 16,1 7-21-16,7 19 6 15,1 6 14-15,5 9-7 16,0 5 12-16,15-2 0 15,18-4-1-15,10-8-25 0,18-12-31 16,10-8-40 0,4-12-28-16,-4 0-138 0</inkml:trace>
  <inkml:trace contextRef="#ctx0" brushRef="#br0" timeOffset="110694.77">21926 10615 498 0,'0'0'157'0,"0"0"-39"0,0 0-65 16,0 0-37-16,0 0-14 16,0 0-2-16,29 9 4 15,-2-9 2-15,5 0-1 16,3 0-5-16,-1 0 0 15,-1 0-35-15,-2 0-52 16,-8 0-48-16,-13 0-45 16</inkml:trace>
  <inkml:trace contextRef="#ctx0" brushRef="#br0" timeOffset="110891.5">21950 10706 428 0,'0'0'211'0,"0"0"-202"16,0 0 17-16,0 0 0 0,0 0-8 16,0 0-5-16,3 45 9 15,9-40 4-15,6-4 8 16,5 0-25-16,7-1-9 16,-1 0-91-16,0-6-102 15</inkml:trace>
  <inkml:trace contextRef="#ctx0" brushRef="#br0" timeOffset="111525.2">22537 10367 381 0,'0'0'80'16,"0"0"-7"-16,0 0-1 15,0 0-48-15,0 0-17 16,0 0-3-16,-99 36 5 16,77 11 22-16,-2 8 4 15,-1 3-5-15,8-4-9 16,2-7 4-16,8-15-11 15,4-10-3-15,1-13 2 0,2-6 0 16,0-3 7-16,0 0 43 16,0-6-9-16,0-20-42 15,12-15-12-15,3-6-49 16,-3-5 4-16,0 1-1 16,-3 4 32-16,3 2 14 15,4 6 9-15,1 2-4 16,1 6-2-16,-3 8 5 15,-2 6 4-15,-3 9-6 16,-3 4-6-16,1 4 0 16,-2 0-4-16,2 5 2 15,-3 11-1-15,-1 4 1 0,-4-1 1 16,0 3-4 0,-17-3 5-16,-10 2 0 0,-5-2 0 15,-3-5 0-15,1-2 0 16,5-5 0-16,10-1-1 15,10-5 1-15,6 2 3 16,3 1-3-16,0 4-4 16,0 4 4-16,15 4-2 15,11 6 2-15,9 1 3 16,4 3-1-16,1-1-1 16,1 0-1-16,-2-3-2 15,1-5-50-15,-6-2-60 16,-4-10-113-16</inkml:trace>
  <inkml:trace contextRef="#ctx0" brushRef="#br0" timeOffset="111723.89">22692 10545 701 0,'0'0'176'0,"0"0"-85"16,0 0-91-16,0 0 0 15,0 0-33-15,0 0 29 16,-24 67 4-16,24-30 0 15,0-2-1-15,8-8-8 16,12-6-9-16,12-7-8 16,-1-9-34-16,5-5-56 15,-3-11-40-15,-8-26-266 16</inkml:trace>
  <inkml:trace contextRef="#ctx0" brushRef="#br0" timeOffset="111889.76">22783 10260 747 0,'0'0'70'0,"0"0"-19"16,0 0-51-16,0 0-20 15,0 0-14-15,0 0 7 16,-11 75-43-16,20-33-24 16,15-4-80-16,7-9-253 15</inkml:trace>
  <inkml:trace contextRef="#ctx0" brushRef="#br0" timeOffset="112186.04">23048 10480 548 0,'0'0'124'0,"0"0"-36"16,0 0 5-16,0 0-55 16,0 0-24-16,0 0-14 15,-89-47-3-15,75 75-2 16,7 9 0-16,5 7 4 15,2 3-19-15,9-1 1 16,14 0 12-16,5-9 2 16,-4-11 5-16,1-8 4 15,-11-7-2-15,-10-8 0 0,-4-1 11 16,0-2 8-16,-4 1-17 16,-17-1 3-16,-2 0-4 15,4 0-3-15,7 0-4 16,5 0-10-16,7 0-22 15,0 0-74-15,5 0-142 16,9 0-153-16</inkml:trace>
  <inkml:trace contextRef="#ctx0" brushRef="#br0" timeOffset="112522.92">23233 10721 472 0,'0'0'198'0,"0"0"-104"16,0 0-15-16,0 0-30 16,0 0-49-16,42-78 0 15,-26 59 5-15,-4-1 0 16,0 1 0-16,-7-1 3 16,-5 6-6-16,0-2-2 15,-2 3-4-15,-13 5 2 16,-3 5 1-16,-4 3-4 15,0 6 0-15,-1 16-6 16,5 7 4-16,5 4 3 16,9 6 3-16,4 5-3 15,11-2 1-15,24-6-3 16,16-8 6-16,15-11 0 0,8-7-17 16,0-8-34-16,-5-2-88 15,-10-12-171-15</inkml:trace>
  <inkml:trace contextRef="#ctx0" brushRef="#br0" timeOffset="113006.59">22296 10968 579 0,'0'0'98'16,"0"0"-23"-16,0 0-18 16,0 0-31-16,0 0-26 15,0 0 0-15,109-8 2 16,-12 8 0-16,24 2-2 15,15 0 0-15,9-2-3 16,1 0-2-16,-13 0 3 16,-16-9 2-16,-20 0 16 15,-19 2 3-15,-17 1-12 16,-18 4-7-16,-20 2-3 16,-23 0-89-16,-30 0-223 15</inkml:trace>
  <inkml:trace contextRef="#ctx0" brushRef="#br0" timeOffset="113921.7">22565 11249 678 0,'0'0'6'16,"0"0"-1"-16,0 0-5 15,-49 76 15-15,31-37 4 16,-3 2-4-16,2 2-6 0,4-2-2 16,0-7-1-16,4-3-3 15,4-10-2-15,2-7 6 16,3-10-5-16,2-4 3 15,0-3 50-15,20-22 0 16,7-14-53-16,3-11-2 16,-3-7 2-16,-7-1-2 15,-4 5-3-15,-7 7-4 16,2 6-9-16,0 7-21 16,0 4-68-16,2 6 83 15,-3 7 22-15,-1 5 5 16,-3 8 13-16,-1 3-18 15,-1 3 0-15,-1 18-8 0,-3 2 0 16,0 5 0-16,-1 0-22 16,-15-6-9-16,-3-1-11 15,-3-2 22-15,-5-2 22 16,3-1 2-16,2-2-2 16,4-1-3-16,9-1 6 15,7 3 2-15,2-1 0 16,3 3-1-16,20 0 2 15,5 1-13-15,11-4-33 16,3-6 5-16,2-1 33 16,1-7-15-16,-3 0 23 15,-4-1 3-15,-8-17 104 0,-7-2-8 16,-11 2 48 0,-7-3-57-16,-3 4-38 0,-2 0-26 15,0 0 18-15,0 7-2 16,-4 3-25-16,2 4-17 15,2 3-1-15,0 0-15 16,0 10-8-16,0 12 15 16,11 2-2-16,11 3-22 15,8-2-5-15,2-5-26 16,5-10 13-16,0-10 14 16,-3 0 6-16,-1-21 24 15,-8-4 7-15,-7-1 21 16,-7 2 58-16,-8 4-18 15,-3 4-1-15,0 8-32 16,-3 3-11-16,-5 5-9 0,2 0-8 16,0 3-10-16,-1 15 6 15,-2 7 4-15,3 6-3 16,3 4 2-16,3-1-2 16,0 0-16-16,0-3-3 15,19-6-24-15,7-6-48 16,6-14-88-16,6-5-152 15</inkml:trace>
  <inkml:trace contextRef="#ctx0" brushRef="#br0" timeOffset="114256.5">23392 11318 648 0,'0'0'213'16,"0"0"-103"-16,0 0-91 15,0 0-19-15,0 0-15 16,0 0 14-16,-21 62 1 15,4-27 1-15,-4-2 2 16,6-5-3-16,3-7 0 16,7-11-10-16,4-3-15 15,1-7 7-15,1 0 0 16,22-7 10-16,7-15-31 16,4-7 26-16,0-2 4 15,-4-1 8-15,-3 3 2 16,-5 7 4-16,-8 7 27 15,-7 6 13-15,-3 5-6 0,-4 4-39 16,0 4-8-16,0 19-13 16,0 14 20-16,-6 7 1 15,-8 2 0-15,-1-3-11 16,5-6-25-16,4-9-29 16,-2-8-90-16,0-11-164 15</inkml:trace>
  <inkml:trace contextRef="#ctx0" brushRef="#br0" timeOffset="114886.53">22623 11154 62 0,'0'0'17'0,"0"0"8"16,0 0-4-16,0 0 67 16,0 0 56-16,0 0-73 15,-28-28 26-15,28 27-35 16,0-2 18-16,3 0-53 0,1 3 17 16,-1-1-20-1,0 1 20-15,-1 0-23 0,1 0-20 16,2 9-1-16,1 11-3 15,-1 5 3-15,0 0 1 16,-1 1-1-16,2-3 0 16,-1-4-15-16,-1-7-11 15,-3-3 13-15,-1-2-6 16,0-2 8-16,-17 4 10 16,-10-2-32-16,0-3-93 15,1-1-206-15</inkml:trace>
  <inkml:trace contextRef="#ctx0" brushRef="#br0" timeOffset="115050.14">22595 11403 461 0,'0'0'139'0,"0"0"38"15,0 0-91-15,0 0-18 16,0 0-68-16,0 0-9 15,-2-10-173-15,1 15-46 16</inkml:trace>
  <inkml:trace contextRef="#ctx0" brushRef="#br0" timeOffset="115927.95">20499 12613 539 0,'0'0'61'0,"0"0"-37"15,0 0-17-15,0 0 31 0,0 0 5 16,0 0-11-16,73-30 2 16,-60 28-10-16,1 1-18 15,1 1-6-15,0 0-7 16,3 0-76-16,-5 0-50 15,-2 0-50-15,-4 0-200 16</inkml:trace>
  <inkml:trace contextRef="#ctx0" brushRef="#br0" timeOffset="116119.55">20448 12775 413 0,'0'0'181'0,"0"0"-141"16,0 0-23-16,0 0 9 16,83 8-14-16,-49-8-12 15,2 0-1-15,2-8-55 16,-1-5-96-16,-7-6-200 16</inkml:trace>
  <inkml:trace contextRef="#ctx0" brushRef="#br0" timeOffset="122812.57">21357 12221 254 0,'0'0'105'16,"0"0"9"-16,0 0-60 16,0 0-21-16,0 0 20 15,0 0-43-15,0 0-4 16,3-24-5-16,-3 24 10 15,0 0 7-15,0 0 12 16,0 0 6-16,0 0-9 16,0 0-10-16,0 0-10 15,0 0-6-15,0 0-1 0,0-1 1 16,0 1 2-16,0-2 0 16,0 1-2-16,0-1-1 15,0-2 0-15,-3 1-2 16,-10-2 0-16,-7 2-1 15,-2 3 1-15,-10 0-5 16,-2 0 5-16,-3 11-1 16,1 3-1-16,4 8-1 15,9 2-4-15,7 9-8 16,12 6 5-16,4 5 6 16,12 5 5-16,21 4-1 15,12-2 1-15,7-8 0 0,2-12-13 16,6-14-7-1,5-11-56-15,-3-6-35 0,-3-8-103 16</inkml:trace>
  <inkml:trace contextRef="#ctx0" brushRef="#br0" timeOffset="123479.76">21728 12504 233 0,'0'0'151'15,"0"0"-28"-15,0 0-65 0,0 0-9 16,0 0-38-16,0 0-5 16,-79-15-3-16,69 27-2 15,4 5-1-15,6 8-3 16,0 5 3-16,1 6 3 15,14 4 3-15,5-1-2 16,2-3-4-16,5-9-29 16,7-10-42-16,5-13-11 15,4-4-16-15,-1-4-195 16</inkml:trace>
  <inkml:trace contextRef="#ctx0" brushRef="#br0" timeOffset="124778.63">21973 12383 55 0,'0'0'109'16,"0"0"-15"-16,0 0-19 15,0 0-18-15,0 0-1 16,0 0 52-16,-20-14-51 0,20 14-47 15,0 0-10-15,0 0-3 16,0 0 3-16,0 4 3 16,0 3 14-16,0-2-6 15,12 1 3-15,8-2 4 16,6-2 33-16,9 1-25 16,5-2-20-16,2 0-6 15,-3 0-99-15,-4-1-105 16,-11 0-201-16</inkml:trace>
  <inkml:trace contextRef="#ctx0" brushRef="#br0" timeOffset="125343.76">22483 12339 660 0,'0'0'82'16,"0"0"-82"-16,0 0-5 15,0 0 1-15,0 0 4 16,-51 116 6-16,29-70 1 16,-2 0-4-16,5-6 1 15,5-9-2-15,6-12 1 16,4-10-1-16,3-6-1 15,1-3 7-15,0-6 31 0,4-20 24 16,10-12-63-16,2-9-2 16,-2-3-4-16,-1 2-24 15,-1 9-9-15,-2 10 36 16,2 5 3-16,-1 12 4 16,-1 4 1-16,0 8 5 15,2 0-10-15,2 15-9 16,1 9 2-16,-5 4 4 15,0 5 1-15,-4 3 2 16,-1-2 0-16,1-3 2 16,2-7-2-16,-1-14 0 15,2-5-13-15,0-5-10 16,3-6 17-16,0-17-6 0,-2-9-41 16,-3-1 53-16,-6-2 5 15,-1 2 3-15,0 2 13 16,0 6 15-16,0 7-13 15,0 9-21-15,0 8-2 16,7 1-94-16,4 3-63 16,3 11 4-16,-2 3-128 15</inkml:trace>
  <inkml:trace contextRef="#ctx0" brushRef="#br0" timeOffset="126891.67">22956 12458 19 0,'0'0'315'0,"0"0"-196"15,0 0-16-15,0 0-16 16,0 0-37-16,0 0-13 16,3-49-5-16,-3 45 27 0,0 0-37 15,-2 0-9 1,-11 4-7-16,-4 0-6 0,-6 0-2 16,-3 0 2-16,-3 15-4 15,3 6 3-15,5 6-2 16,2 5 2-16,5 6-2 15,-1-1-5-15,9-3-15 16,5-3-7-16,1-7 4 16,12-6 9-16,18-5 13 15,7-7-11-15,5-5-20 16,-2-1-7-16,-1 0-30 16,-5 0-34-16,-5-4-103 15</inkml:trace>
  <inkml:trace contextRef="#ctx0" brushRef="#br0" timeOffset="127044.83">23007 12701 611 0,'0'0'174'15,"0"0"-100"-15,0 0-74 16,0 0-70-16,0 0-106 15,0 0-45-15</inkml:trace>
  <inkml:trace contextRef="#ctx0" brushRef="#br0" timeOffset="128157.4">21765 12395 111 0,'0'0'232'15,"0"0"-154"-15,0 0-57 0,0 0 28 16,0 0 1 0,0 0 36-16,-4-17-57 0,3 12 4 15,1 3 4-15,0 0-10 16,-2 1 13-16,1-1-17 15,1 0-5-15,-2 1-15 16,1-1-3-16,-2 2-2 16,-3 0-2-16,1 0 3 15,-2 0-2-15,-1 0 1 16,-2 0-9-16,1 3 6 16,0 5 1-16,0 3-1 15,1 1 2-15,0 4-1 0,0 2-5 16,2 6 4-1,3 5 1-15,0 4 0 0,3 2-4 16,0-1 2-16,0-1 6 16,12-7-4-16,9-3 1 15,6-6-3-15,2-7-8 16,0-5-8-16,-1-3 4 16,-2-1 7-16,-4-1-39 15,-4 0-97-15,-8 0-254 16</inkml:trace>
  <inkml:trace contextRef="#ctx0" brushRef="#br0" timeOffset="128335">21803 12755 617 0,'0'0'90'15,"0"0"-89"-15,0 0-1 16,0 0-53-16,0 0-6 16,0 0-65-16,9 5-245 15</inkml:trace>
  <inkml:trace contextRef="#ctx0" brushRef="#br0" timeOffset="129922.43">21203 12925 300 0,'0'0'102'16,"0"0"1"-16,0 0-16 15,0 0-31-15,0 0-16 16,0 0-6-16,0 0 5 16,5 0-11-16,18 0-16 15,9 0-8-15,10 0 1 16,16 0-5-16,15 8 0 0,19 0-2 16,17 1-9-16,24-3-1 15,13 1 5-15,20-4 5 16,6-1 4-16,-3-2 0 15,-7 0-1-15,-21 0 2 16,-19-5-1-16,-17-4 6 16,-26 3 0-16,-16-1-6 15,-17 3 5-15,-18 1-6 16,-14 2 3-16,-13-1-3 16,-1-2 24-16,-1-1-21 15,-25 3-4-15,-13 2-11 16,-13 0-62-16,-4 0-79 0,9 5-190 15</inkml:trace>
  <inkml:trace contextRef="#ctx0" brushRef="#br0" timeOffset="130080.42">23147 12954 379 0,'0'0'415'15,"0"0"-321"-15,0 0-94 16,0 0-28-16,0 0-147 16,-85 7-2-16,62 1-258 15</inkml:trace>
  <inkml:trace contextRef="#ctx0" brushRef="#br0" timeOffset="135051.1">21173 13411 675 0,'0'0'167'15,"0"0"-103"-15,0 0-41 16,0 0-23-16,0 0-9 15,0 0 6-15,0 0 3 16,-64 44 0-16,46-20 1 16,2 5-1-16,0-3 1 15,0-6-1-15,5-3-1 16,5-9-10-16,2-7-4 16,4-1 9-16,0 0 6 15,0-19 17-15,0-13-15 0,0-6-2 16,0 0 2-1,0 3-1-15,0 8 1 0,-4 8 4 16,4 9-4-16,0 6-2 16,9 4-11-16,10 0-21 15,5 19 22-15,-2 5 9 16,4 8 0-16,-1 1 1 16,1 6 0-16,-4-2-9 15,-1-1-33-15,0-7-10 16,-3-10-9-16,0-12 20 15,1-7 32-15,1-21 9 16,0-15 10-16,-2-9 1 16,-7-5 28-16,-10 2 30 15,-1-2-25-15,0 5 2 16,-6 9 3-16,-2 11-5 0,2 11-31 16,1 8-13-16,5 6-6 15,0 0-66-15,0 9-124 16,6 10 65-16,9 1-88 15</inkml:trace>
  <inkml:trace contextRef="#ctx0" brushRef="#br0" timeOffset="135433.83">21552 13314 271 0,'0'0'231'16,"0"0"-231"-16,0 0 1 16,0 0-1-16,0 0 48 15,90 5 19-15,-49-5-8 16,4 0 26-16,4 0-33 16,3 0-40-16,4 0-12 15,1-5-2-15,-5 0-21 16,-12-2-46-16,-12 0 29 15,-14 0 15-15,-14-1 22 16,-2 5-1-16,-25-1 0 16,-9 2-1-16,-2 2 5 15,4 0 14-15,5 6 8 0,10 14 5 16,4 12-27 0,4 8 0-16,4 7 3 0,3 1-1 15,4 2 3-15,0 0-5 16,0 0-25-16,0-7-61 15,0-10-169-15</inkml:trace>
  <inkml:trace contextRef="#ctx0" brushRef="#br0" timeOffset="135804.73">22301 13643 566 0,'0'0'68'0,"0"0"-57"16,0 0-7-16,119-17-2 15,-74 9 4-15,-2 2-6 16,5 1-9-16,-3 2-51 15,-8 2 19-15,-12-2-138 16</inkml:trace>
  <inkml:trace contextRef="#ctx0" brushRef="#br0" timeOffset="137065.41">22939 13411 359 0,'0'0'89'0,"0"0"11"16,0 0 39-16,0 0-94 15,0 0 19-15,0 0-6 16,-25-39-19-16,11 39-24 16,-3 0-8-16,0 0-7 15,-2 14-7-15,4 9 4 16,2 7 1-16,10 6 2 16,3 4 2-16,0 4-2 15,6 1-11-15,11-3-13 0,6-9-17 16,5-11-13-1,9-10-26-15,4-11-18 0,8-1-108 16</inkml:trace>
  <inkml:trace contextRef="#ctx0" brushRef="#br0" timeOffset="137431.61">23118 13436 538 0,'0'0'37'0,"0"0"-3"15,0 0 6 1,115-3-2-16,-74-2-1 0,-4-1-15 16,1 0-12-16,-6 1-3 15,-7-1-7-15,-9 1-9 16,-8 1-35-16,-8-1-8 15,0 1-30-15,-10 1-112 16,-14 2 38-16,-3 1 68 16,2 0 88-16,7 0 30 15,3 6 50-15,5 9-13 16,3 3 2-16,1 5-34 16,1 7 19-16,0 4-9 15,1 8-22-15,-4 7-12 16,-1 4-5-16,-3-2-6 0,0-8-75 15,-3-11-210-15</inkml:trace>
  <inkml:trace contextRef="#ctx0" brushRef="#br0" timeOffset="138083.47">23099 13043 99 0,'0'0'45'16,"0"0"37"-16,0 0-37 0,0 0 48 15,0 0 38 1,0 0-38-16,-40-43 8 0,40 40-11 16,0 1-58-16,4-1-16 15,17 1-14-15,10 1-2 16,8 1 2-16,8 0-4 15,10 0 1-15,11 1-16 16,3 6-55-16,4 2-1 16,3-3-54-16,-7-4-126 15</inkml:trace>
  <inkml:trace contextRef="#ctx0" brushRef="#br0" timeOffset="138248.92">23622 12951 568 0,'0'0'112'15,"0"0"-54"-15,0 0-58 16,0 0-23-16,0 0-64 16,0 0-140-16</inkml:trace>
  <inkml:trace contextRef="#ctx0" brushRef="#br0" timeOffset="139058.53">20507 14425 583 0,'0'0'82'16,"0"0"22"-16,0 0-52 15,0 0-42-15,0 0 10 16,0 0 8-16,-2-24-5 16,20 21-12-16,6 1-6 15,7 0-4-15,6 1-1 16,2-1-18-16,-2 2-38 15,-1 0-26-15,-9 0-45 16,-12 0-79-16</inkml:trace>
  <inkml:trace contextRef="#ctx0" brushRef="#br0" timeOffset="139263.57">20510 14548 516 0,'0'0'50'0,"0"0"-48"16,0 0 5-16,0 0 28 15,0 0 21-15,0 0-33 16,104 3-10-16,-68-9-13 16,-2 1-47-16,-6-3-130 15</inkml:trace>
  <inkml:trace contextRef="#ctx0" brushRef="#br0" timeOffset="140395.16">21275 14418 472 0,'0'0'146'0,"0"0"-15"16,0 0-49-16,0 0-62 16,0 0 4-16,0 0-20 15,7-57-1-15,-7 46-2 0,0 1-1 16,0-3 0-1,-3 2 0-15,-13 0 0 0,-14 2-1 16,-9 3-3-16,-15 2 1 16,-1 4-2-16,6 0 5 15,13 3 0-15,17 10 0 16,12 7-10-16,7 8-4 16,1 2 6-16,24 7 8 15,10 1-1-15,3-1 1 16,4-3-3-16,-4-2-1 15,-9-7 3-15,-6-7 0 16,-13-3 1-16,-4-5 0 16,-6-2-2-16,0 0 0 15,-4 0 2-15,-13-1 0 16,-5 0 0-16,-3-4-6 0,-4-2-3 16,1-1-3-16,1 0 7 15,-2-6 2-15,2-5 3 16,4-3 0-16,4 0 2 15,3-1-1-15,9-1 4 16,7-1 1-16,4-4-6 16,28-4-1-16,13-4-1 15,13-5-4-15,5 2-7 16,-1 1-15-16,-5 4-6 16,-10 5 5-16,-6 3-94 15,-7 4-104-15</inkml:trace>
  <inkml:trace contextRef="#ctx0" brushRef="#br0" timeOffset="141028.85">21506 14313 582 0,'0'0'59'15,"0"0"-44"-15,0 0-6 16,-52 78-3-16,46-49 0 15,2 6 1-15,3 0-3 16,1 1 4-16,0-4-5 16,1-3 5-16,9-4-5 15,4-9-1-15,0-8 1 0,4-8 1 16,3 0 9-16,6-16 7 16,6-12 1-16,-3-7-5 15,-7-5 11-15,-13-1-18 16,-7 2 2-16,-3 5-9 15,-8 6-1-15,-7 3-1 16,0 5 0-16,4 6-4 16,4 6-14-16,1 2 12 15,6 6 5-15,0 0-5 16,4 0-17-16,14 6 20 16,6 4 1-16,3 2 1 15,0 2 1-15,-2-1 0 0,-5 1 1 16,-1 1-1-1,0 2 0-15,-2 0 0 0,7 5 1 16,-2 0 1-16,1-1 3 16,-1 0-3-16,0-2-1 15,2-4-1-15,-4-5-11 16,-1-5-27-16,-4-5 8 16,1 0 21-16,-2-1 4 15,-1-13 5-15,-2-4 0 16,0-4 6-16,-3-3 26 15,-5-2-4-15,-3-4 15 16,0 0-1-16,-11-3-23 16,-14 2 3-16,-11 3-12 15,-8 7-10-15,4 8-2 16,5 12-12-16,8 2-26 0,8 9-40 16,14 13-63-16,5 2-37 15,5-2-189-15</inkml:trace>
  <inkml:trace contextRef="#ctx0" brushRef="#br0" timeOffset="142425.85">22370 14480 349 0,'0'0'180'0,"0"0"-46"16,0 0-67-16,0 0-21 15,0 0-11-15,0 0-12 0,-3 0-10 16,3 0 1-1,0 0 0-15,0 0 0 0,0 0-3 16,0-1-3-16,0-2-1 16,17 0-7-16,12-1 1 15,4-1-1-15,7-1 0 16,0 0 0-16,-7 2 3 16,0-2-3-16,-14 3-8 15,-6 1-10-15,-8 2 2 16,-5 0-14-16,-12 0-100 15,-27 2-85-15</inkml:trace>
  <inkml:trace contextRef="#ctx0" brushRef="#br0" timeOffset="144624.73">22965 14291 251 0,'0'0'326'16,"0"0"-199"-16,0 0-2 15,0 0-84-15,0 0 0 16,0 0-19-16,0-23 3 15,0 23-12-15,0 0-13 16,0 0 0-16,0 0-5 16,0 7-2-16,0 9 7 15,0 7 1-15,0 1-1 16,0 0-10-16,0-3-14 0,4-1 4 16,2-6-9-16,6 0 6 15,3-3-2-15,6-2 10 16,7-3-20-16,2-4-14 15,0-2-16-15,-2 0 29 16,-5 0-6-16,-4-11 42 16,-1-4 6-16,-6-4 28 15,-6 1 1-15,-3-2 43 16,-3 3-4-16,0 3-13 16,0 2-16-16,-5 3-8 15,-2 3-20-15,-1 6-17 0,-2 0-5 16,-1 10-3-1,1 12-5-15,0 7 7 0,4 6-6 16,3 2-5-16,3 1-7 16,0-2 0-16,0-3-12 15,3-4-21-15,11-3-31 16,3-9-62-16,2-5-205 16</inkml:trace>
  <inkml:trace contextRef="#ctx0" brushRef="#br0" timeOffset="145240.62">23376 14384 718 0,'0'0'75'0,"0"0"-75"16,0 0-12-1,0 0-1-15,0 0 6 0,0 0 7 16,-22 99 0-16,34-68 2 15,4 0-1-15,1 0 3 16,2-6 0-16,-2-3-4 16,-1-9-8-16,0-6 0 15,-2-7-3-15,2 0 11 16,-1-11 5-16,4-17 1 16,0-8-1-16,-6-6 2 15,-10-1 13-15,-3 2 3 16,-12 2-3-16,-8 5-15 0,4 6-1 15,7 7-4-15,6 5-2 16,3 6 0-16,0 5 2 16,12 3-5-16,10 2 2 15,5 0 1-15,2 3 0 16,0 11 2-16,-1 4 0 16,-3 2-2-16,-6 4 2 15,-6 1-1-15,-7 4-1 16,-4 1 2-16,-2 0-1 15,0 2 1-15,0-3 0 16,-5-2 1-16,4-4-1 16,1-6-31-16,0-5-15 15,13-7-17-15,8-5 41 0,6 0-15 16,1-5 13 0,-2-11 24-16,2-6 33 0,-5-2 60 15,-7-5-11-15,-3 0-23 16,-7 2 4-16,-6 1-25 15,0-1 1-15,-9 5-21 16,-16 1-18-16,-9 6-2 16,-18 3-2-16,-11 9-37 15,-10 3-26-15,-3 0-118 16,13 7-233-16</inkml:trace>
  <inkml:trace contextRef="#ctx0" brushRef="#br0" timeOffset="146407.36">20955 14830 326 0,'0'0'31'0,"0"0"36"16,0 0-33-16,0 0-24 15,99-22 71-15,-36 18-22 16,19 2-5-16,18 0-21 16,23 2 3-16,17 0 6 15,17 0-24-15,9 0-3 16,11 0-5-16,10 0-9 0,7 0 4 16,1-3-3-16,-5 3 0 15,-10 0-2-15,-17 0 1 16,-25 0-2-16,-26 0 2 15,-31 0 3-15,-25 0 0 16,-29 0 6-16,-12 0-4 16,-13 0-3-16,-2 0-3 15,0 0-1-15,0 0-7 16,0 0-10-16,0 3-1 16,-5 6 14-16,-1 3-49 15,-1-4-40-15,-1-5-102 16</inkml:trace>
  <inkml:trace contextRef="#ctx0" brushRef="#br0" timeOffset="146535.58">23545 14849 670 0,'0'0'84'0,"0"0"-71"16,0 0-13-16,0 0-232 15</inkml:trace>
  <inkml:trace contextRef="#ctx0" brushRef="#br0" timeOffset="148170.92">21140 15201 163 0,'0'0'221'0,"0"0"-91"15,0 0-56-15,0 0 39 16,0 0-69-16,0 0 25 15,0-60-36-15,0 53 9 16,0-1 5-16,0 5-17 16,0-2-7-16,0 4-3 0,0 1-1 15,0 0-17-15,0 0-2 16,-3 4-10-16,-3 20-1 16,-2 13 7-16,0 11 1 15,-1 5-27 1,0 2-12-16,2-2-27 0,2-11-82 15,3-12-123-15</inkml:trace>
  <inkml:trace contextRef="#ctx0" brushRef="#br0" timeOffset="148424.67">21339 15333 400 0,'0'0'85'0,"0"0"-78"16,0 0 3-16,0 74 1 15,12-52-8-15,11-1-3 16,10-6-24-16,8-5-92 15,6-7-50-15,1-3-18 16</inkml:trace>
  <inkml:trace contextRef="#ctx0" brushRef="#br0" timeOffset="148570.44">21733 15375 70 0,'0'0'53'16,"0"0"68"-16,-44-77-77 16,-6 55 40-16,-11 4-14 15,-5 3-23-15,5 4-2 16,16 8-10-16,18 3-7 15,21 9-28-15,6 12-55 16,15 2-154-16</inkml:trace>
  <inkml:trace contextRef="#ctx0" brushRef="#br0" timeOffset="149325.07">22046 15327 529 0,'0'0'172'15,"0"0"-46"-15,0 0-80 16,0 0 0-16,0 0-29 16,0 0-13-16,-36-14 4 15,37 13-2-15,22 1 2 16,14-4 0-16,13 1 0 0,5 1-7 16,0-2 1-16,-3 1-2 15,-10 1 1-15,-6-1-2 16,-10 3 1-16,-12-3-1 15,-5 3-9-15,-9 0-34 16,-3 0-47-16,-24 11-17 16,-9-2-79-16</inkml:trace>
  <inkml:trace contextRef="#ctx0" brushRef="#br0" timeOffset="151234.67">22865 15126 328 0,'0'0'192'0,"0"0"-30"0,0 0-49 15,0 0-38-15,0 0-25 16,0 0 0-16,-9-64-28 16,7 64-9-16,1 0-12 15,-4 0-1-15,-1 13-10 16,0 10 7-16,2 8-1 16,2 2-13-16,2-2-6 15,0-3-8-15,2-5-14 16,13-8-17-16,8-8 37 15,4-4-5-15,2-3 27 16,-1 0 3-16,-4 0 8 16,0 0 19-16,-6 3-9 0,0 5-10 15,-3 8-8 1,-5 3-2-16,-5 2 1 0,-4 1 0 16,-1-1 1-16,-1 0 0 15,-14-4 1-15,-6-1 1 16,-1-2 1-16,-3-3 3 15,-3-2 0-15,-3-3 0 16,-2-4-2-16,-2 0 2 16,3-2-4-16,1 0-2 15,8 0-50-15,8-12-119 16,15-6-258-16</inkml:trace>
  <inkml:trace contextRef="#ctx0" brushRef="#br0" timeOffset="151439.67">22936 15126 551 0,'0'0'133'0,"0"0"25"16,0 0-97-16,0 0-26 15,0 0-35-15,0 0 0 16,84-29-2-16,-26 29-14 15,3 0-20-15,3 0-32 16,-3 4-81-16,-9-2-172 0</inkml:trace>
  <inkml:trace contextRef="#ctx0" brushRef="#br0" timeOffset="152319.64">20273 16002 440 0,'0'0'137'16,"0"0"-61"-1,0 0-50-15,0 0 11 0,0 0 7 16,0 0 18-16,84-40-13 16,-51 29-7-16,-1 1-17 15,-1 5-22-15,-4 5-2 16,-3 0-1-16,-5 0-7 15,-11 5-39-15,-8 12-45 16,0 4-36-16,-14 0-62 16</inkml:trace>
  <inkml:trace contextRef="#ctx0" brushRef="#br0" timeOffset="152483.56">20353 16112 465 0,'0'0'181'0,"0"0"-34"15,0 0-77 1,0 0-47-16,0 0-21 0,0 0-2 16,86-13 0-16,-39 12-19 15,3 1-48-15,-2 0-79 16,-5 0-168-16</inkml:trace>
  <inkml:trace contextRef="#ctx0" brushRef="#br0" timeOffset="153249.13">21142 15804 520 0,'0'0'187'0,"0"0"-63"16,0 0-59-16,0 0-4 15,0 0-25-15,0 0-17 16,-9-16-14-16,9 16-5 0,-2 0-5 16,-2 14-2-1,1 5 7-15,-1 8 0 0,-3 4 1 16,3 1 0-16,4-2-1 16,0-2-16-16,0-7-25 15,18-6 4-15,15-8-3 16,6-7 2-16,2 0-19 15,-2 0 8-15,-6-9 49 16,-9-1 5-16,-3 0 10 16,-5 0 30-16,-5-1 16 15,-8 1-7-15,-2 2 5 16,-1 0-26-16,0 2-3 16,0 3-26-16,0 1-4 15,0 2-2-15,0 0 0 16,-1 0-8-16,-4 11-4 0,2 4 5 15,0 3-6-15,1 2-5 16,2 0 3-16,0 0-5 16,0 0 7-16,0 1-14 15,0-1-24-15,0-3-18 16,2 2-26-16,3-7-122 16</inkml:trace>
  <inkml:trace contextRef="#ctx0" brushRef="#br0" timeOffset="153832.5">21682 15884 761 0,'0'0'113'0,"0"0"-55"16,0 0-51-16,0 0-7 15,0 0-7-15,0 0-1 16,-2-9 4-16,2 31 4 16,0 6-1-16,0 2 2 15,0 1 0-15,0-5-1 16,0-4 3-16,2-8-3 16,4-6-8-16,3-8-12 15,6 0 20-15,6-16 3 0,4-14 1 16,0-8-2-1,-4-3-1-15,-10 4 0 0,-1 6-1 16,-1 8 0-16,-1 6-11 16,1 5-80-16,1 6 50 15,-3 6 41-15,4 0 0 16,2 0 4-16,1 8 14 16,2 9 0-16,-2 6-10 15,-1 7-8-15,-4 4 5 16,1 3-3-16,-2-2-1 15,1-1 1-15,0-4-2 16,0-8-4-16,4-6-12 0,2-6 0 16,6-10 1-1,0 0 11-15,0-16 4 0,1-11 4 16,-1-6 3-16,-6-9 45 16,-5-1-11-16,-7 0 7 15,-3 7-1-15,0 11-5 16,-16 8-31-16,-16 9-11 15,-14 8-7-15,-19 0-32 16,-5 25-21-16,8 4-93 16,20 3-162-16</inkml:trace>
  <inkml:trace contextRef="#ctx0" brushRef="#br0" timeOffset="154381.61">21140 16386 389 0,'0'0'124'16,"0"0"5"-16,0 0-71 16,0 0-46-16,0 0-12 15,148-39 0-15,-59 29 5 0,13 0 20 16,10-5 17-16,0 1 4 15,-3-1-12-15,-9 5-5 16,-12 1-20-16,-20 2 2 16,-20 4-8-16,-23 3-3 15,-22 0-9-15,-3 0-107 16,-34 16 47-16,-17 0-65 16,-13 0-246-16</inkml:trace>
  <inkml:trace contextRef="#ctx0" brushRef="#br0" timeOffset="154727.34">21676 16467 193 0,'0'0'365'16,"0"0"-275"-16,-87 39-37 15,53-17-16-15,3 4-25 16,7-1-7-16,8 2-3 16,13-2 3-16,3 0-5 15,13-2-1-15,17-5-19 16,1-2 17-16,-1-6-3 16,-4-4 6-16,-7-4 7 0,-9-2 18 15,-6 0 24 1,-1 0-8-16,-3 0 4 0,0 0-9 15,0-1-18-15,-12-3-15 16,-5-3-3-16,-6 4 0 16,-5 0-44-16,-2 0-32 15,0-1-79-15,7-3-167 16</inkml:trace>
  <inkml:trace contextRef="#ctx0" brushRef="#br0" timeOffset="154971.82">21764 16480 247 0,'0'0'292'16,"0"0"-141"-16,0 0-96 15,0 0-19-15,0 0-24 16,0 0-12-16,-37-32-14 15,61 32 14-15,14-3 18 16,16-1 7-16,7-1-25 16,3-2-8-16,-2-1-42 15,-1-2-89-15,-8-1-82 16</inkml:trace>
  <inkml:trace contextRef="#ctx0" brushRef="#br0" timeOffset="155968.89">21564 16568 400 0,'0'0'158'15,"0"0"-108"-15,0 0-47 16,0 0 0-16,0 0-3 15,0 0 0-15,-90 78-3 16,81-61 2-16,4-3-8 16,5-1 2-16,0-7-21 15,13-6 8-15,12 0 6 16,5 0-39-16,0-3 10 16,-3-3 22-16,-6 2 21 15,-5 3 13-15,-5 1 13 0,-4 0-2 16,0 0-15-16,-2 0-1 15,0 3-2-15,-2 2-1 16,-2 2 2-16,1 5 15 16,-2 0-3-16,0 7 16 15,0 3-1-15,-8 1-22 16,-10 3 2-16,2-4-5 16,-4-3-7-16,-2-2 5 15,4-3-4-15,-4-5 2 16,3-3-5-16,-1-4 5 15,-1-2-1-15,-1 0-4 16,1 0 1-16,-2-3-1 0,4-3 0 16,7 1 0-16,6 2-5 15,6 1-144-15</inkml:trace>
  <inkml:trace contextRef="#ctx0" brushRef="#br0" timeOffset="156482.76">22559 16157 447 0,'0'0'89'0,"0"0"-38"16,0 0-43-16,0 0-6 15,0 0 7-15,0 0 51 16,-6 0 28-16,16 0-14 15,9-7-46-15,9-2-15 16,5 2-10-16,2 4-3 16,1 3-36-16,-3 0-58 15,-5 0-11-15,-14 0-44 16,-8 5-78-16</inkml:trace>
  <inkml:trace contextRef="#ctx0" brushRef="#br0" timeOffset="156662.5">22502 16302 392 0,'0'0'24'15,"0"0"8"-15,0 0 15 16,0 0 11-16,102 13-22 16,-52-15-19-16,7-6-17 15,1-2-24-15,-2-4-109 16,-6-3-191-16</inkml:trace>
  <inkml:trace contextRef="#ctx0" brushRef="#br0" timeOffset="158277.8">23517 15821 375 0,'0'0'121'0,"0"0"-15"16,0 0-14-16,0 0-45 15,0 0 22-15,0 0-46 16,7-70 9-16,-7 60-19 16,0 4 14-16,0 0-10 15,0-2-10-15,0 2-7 16,-9 3-2-16,-5-2 0 0,-6 3-5 15,-1 2 5-15,1 0-4 16,2 0 6-16,5 10-5 16,3 10-14-16,7 6 7 15,3 6 1-15,0 8-7 16,1 4 7-16,16-1-4 16,-2 0 8-16,-2-3 1 15,0-5 4-15,-3-7-2 16,-5-2 2-16,-3-6 2 15,-2-3-1-15,0-1 0 16,0-4 1-16,-7-2-3 16,-7-2 3-16,-2-4 3 0,-2-1 6 15,-3-3-4-15,1 0 2 16,2 0-4-16,4-11 2 16,6-6 5-16,7-3 3 15,1-3-4-15,13-3-9 16,18-3-27-16,11 2-58 15,7-2 28-15,3-2 8 16,2 2-7-16,0-3 25 16,-8 3-8-16,-4 2 0 15,-11 3-7-15,-11 3-14 16,-7 1-19-16,-5 6 0 16,-7 2-3-16,-1 0 82 15,0 4 45-15,0 3 75 0,-6 4 3 16,-6 1-63-1,-1 0-17-15,2 1-18 0,-2 15-9 16,-1 5-11-16,2 10 9 16,-1 3 1-16,4 9-5 15,6 3 4-15,3 3-7 16,0-5 3-16,1-6-7 16,16-9-3-16,5-12-41 15,8-12-49-15,8-5 18 16,6-11 25-16,0-19 47 15,-1-6 26-15,-9-4 49 16,-13-1 50-16,-11 1-16 0,-10 1-46 16,-3 5-14-1,-24 6-16-15,-8 1-32 0,-8 9 10 16,4 7-2-16,6 9-7 16,9 2-2-16,10 18-41 15,6 16-83-15,6 0-71 16</inkml:trace>
  <inkml:trace contextRef="#ctx0" brushRef="#br0" timeOffset="158421.88">24001 15906 711 0,'0'0'70'0,"0"0"-70"0,0 0-139 15,0 0-88-15</inkml:trace>
  <inkml:trace contextRef="#ctx0" brushRef="#br0" timeOffset="162207.52">23124 15827 51 0,'0'0'108'16,"0"0"-56"-16,0 0-46 15,0 0-6-15,0 0-17 16,0 0 12-16,0 0 5 15,0-2 28-15,0 2 64 16,0-1 8-16,0-2-41 16,0 2-44-16,5 0-9 15,1-2-6-15,-3 3 0 16,-3-3 0-16,0 3 1 16,1 0 9-16,-1-2 5 15,2 2 11-15,-2-1 2 0,0 1 1 16,0 0-4-1,0 0-8-15,0-2 4 0,0 1-6 16,0-1-12-16,0 2-3 16,-6 0-1-16,-5 0-1 15,1 0 2-15,-4 0 0 16,1 0-1-16,-5 0 1 16,0 5 0-16,-3 4-1 15,-1 0 0-15,1 4 1 16,0 3-1-16,0 1 1 15,5 3-1-15,3 2-2 16,5 0 0-16,8 1-24 0,0-3-4 16,6-3 19-1,18-5 0-15,4-3 12 0,5-3-4 16,3-5-4-16,-3 0 8 16,-3-1 5-16,-7 2-1 15,-3 0 4-15,-10 3-8 16,-4-1 0-16,-4 1-4 15,-2 3-3-15,-8 0 7 16,-17 6 6-16,-6-2 8 16,-4 5-7-16,1-3-4 15,4-1-1-15,-1-1-1 16,2-3 1-16,3-1 1 16,2-3-3-16,4-3 3 15,2-2 4-15,5 0 22 0,1 0-10 16,5 0-4-16,2 0-2 15,5 0-9-15,0 0-4 16,0 0-80-16,12-2-111 16,7-5-156-16</inkml:trace>
  <inkml:trace contextRef="#ctx0" brushRef="#br0" timeOffset="162855.95">23063 15683 9 0,'0'0'241'0,"0"0"-121"16,0 0-31-16,0 0-9 16,0 0-23-16,0 0-3 15,3-41 12-15,-4 39-15 16,1-1 9-16,0 3-16 15,-2 0-44-15,-2 6-5 16,-5 19 0-16,-5 14 5 0,1 12 0 16,0 12 0-1,2 10 0-15,6 2 2 0,1 0-2 16,4-10-1-16,0-7 0 16,0-5 0-16,0-9-5 15,0-6-23-15,0-8 5 16,0-9 0-16,0-7 10 15,0-6 4-15,0-5 6 16,0-1 4-16,0-2 0 16,0 0 5-16,0 0-5 15,-2 2-1-15,-2-2-110 16,1 0-167-16</inkml:trace>
  <inkml:trace contextRef="#ctx0" brushRef="#br0" timeOffset="163845.3">24158 15951 587 0,'0'0'98'0,"0"0"-54"15,0 0-43-15,0 0-1 16,0 0-5-16,0 0 5 15,-9 12 9-15,0 8 2 16,-1 6-6-16,-2 2-1 16,1 3-4-16,1-1-13 0,5-7-118 15,4-7-105-15</inkml:trace>
  <inkml:trace contextRef="#ctx0" brushRef="#br0" timeOffset="164116.34">24270 15877 326 0,'0'0'46'0,"0"0"-44"15,0 0-2-15,0 0-17 16,0 0-76-16,0 0-74 16</inkml:trace>
  <inkml:trace contextRef="#ctx0" brushRef="#br0" timeOffset="165172.51">24251 15645 160 0,'0'0'85'0,"0"0"-15"16,0 0-20-16,0 0-2 0,0 0-28 16,0 0-17-1,-8-47 23-15,7 45-20 0,1 1 40 16,0 1-7-16,0 0-11 16,0 0-19-16,0 0-9 15,0 1-8-15,0 15 7 16,-2 6 2-16,-7 7 2 15,-3 6 27-15,-2 8-13 16,3 7 6-16,2 9-9 16,6 7-10-16,3 1 0 15,0-5 3-15,0-5-7 16,0-9-5-16,-3-7-33 16,-3-6-6-16,-2-7 7 15,1-5-8-15,0-6 12 16,0-3 14-16,1-3-1 0,1-1-114 15,5-4-170 1</inkml:trace>
  <inkml:trace contextRef="#ctx0" brushRef="#br0" timeOffset="165953.29">24319 16012 554 0,'0'0'172'0,"0"0"-50"15,0 0-104-15,0 0-18 16,0 0-5-16,0 0 1 16,-18 36 4-16,17-9-1 15,1 0 2-15,0 2 2 16,0-6-3-16,0-5-68 15,5-8-9-15,5-5-21 16,6-5 77-16,3 0 19 0,2-12 1 16,5-9 1-1,-3-2 8-15,-2-2 39 0,-7 3 17 16,-7 8 34-16,-4 3-56 16,-1 8-23-16,0 3-19 15,-2 0-10-15,2 3-76 16,-1 13 73-16,1 0-5 15,0 0-2-15,-2 1-17 16,3-4 14-16,0-2-55 16,1-4 57-16,2-4-39 15,1-3 40-15,0 0 5 16,3 0 15-16,0-13 4 16,2-8 16-16,-4-2 25 15,-2-3 46-15,-6-3-11 0,0 3-11 16,0 1-35-16,0 8-1 15,-6 8-18-15,6 9-15 16,0 0-115-16,0 7-146 16,0 9 38-16</inkml:trace>
  <inkml:trace contextRef="#ctx0" brushRef="#br0" timeOffset="166269.67">24676 16075 637 0,'0'0'132'0,"0"0"-64"16,0 0-63-16,0 0-3 0,0 0 0 15,0 0-2-15,0-29 4 16,0 24-3-16,0-2-1 16,0-1 1-16,0-3-1 15,0-1 0-15,0 1 0 16,-2 2-2-16,-10-1-5 15,-1 7-26-15,1 3-33 16,1 0 17-16,1 5-8 16,6 8 8-16,4 5 25 15,0 2 21-15,3 3-3 16,14 3 5-16,4-3 0 16,2-1 0-16,2-6-34 15,1-7-74-15,-1-6-62 0</inkml:trace>
  <inkml:trace contextRef="#ctx0" brushRef="#br0" timeOffset="166807.34">24831 16056 119 0,'0'0'30'16,"0"0"51"-16,0 0-51 15,0 0-22-15,0 0-5 16,0 0 24-16,5 38 39 0,6-41-34 16,1-10 14-1,-3-3 8-15,-3 2-34 0,-6 0-4 16,0 2 22-16,0 0 1 16,-11 5-24-16,0 4-14 15,0 3-1-15,3 0-3 16,2 9-13-16,5 5 9 15,1 4 2-15,0 3 4 16,3 2 0-16,9-4 1 16,-1 0-10-16,-2-8-47 15,4-5-46-15,0-6-25 16,7 0-7-16,0-17 104 16,3-10 21-16,-2-5 10 0,-2-5 68 15,-5-4 40 1,-8-1-23-16,-6 1-12 0,0 3 16 15,0 6-31-15,-5 12 35 16,-2 7 39-16,7 10-81 16,0 3-51-16,0 7-20 15,0 22 12-15,0 15 8 16,0 6 0-16,0 6 0 16,-5-7 0-16,0-5 1 15,-1-5-1-15,-1-9-1 16,0-4-20-16,4-7-45 15,0-5-34-15,3-7-22 16,0-7-161-16</inkml:trace>
  <inkml:trace contextRef="#ctx0" brushRef="#br0" timeOffset="167502.44">25078 16079 212 0,'0'0'177'0,"0"0"-112"15,0 0 33-15,0 0 10 16,0 0-81-16,0 0 5 16,-4-15-11-16,4 15-16 15,0 0-4-15,0 0-1 16,0 0 1-16,-1 0 1 16,1-2 2-16,0 2 3 15,0-1 20-15,0 1-19 0,0 0-6 16,0 0-2-1,0 0-2-15,0 0-15 0,0 0-29 16,0 0 33-16,0 0-5 16,0 1-5-16,0 1 4 15,0-2 19-15,0 0 5 16,0 0 17-16,0 0 7 16,0 0-5-16,0 0-1 15,0 0-5-15,0 0-14 16,0 0-4-16,0 0-5 15,0 0 1-15,0 0 0 16,0 0 2-16,0 0 1 16,0 0-2-16,0 0-2 15,0 0-7-15,0 6 3 0,0 5 3 16,0 2 6-16,0 0-2 16,-5-1 2-16,2-3 0 15,-2-1 1-15,1-1-1 16,2-2-2-16,2 1 1 15,0 2-20-15,0-3 5 16,0 0-17-16,0 2-8 16,0-4 10-16,0 0-22 15,4-1 53-15,1-2 10 16,0 0 32-16,0 0 17 16,3 0-44-16,1 0 17 15,-1 0-32-15,2 0-15 16,-3 0-53-16,-2 0 3 0,0 0 0 15,-2 0 36-15,-3 1 8 16,3 2 16-16,-3 1 0 16,0 0-11-16,0-1 9 15,0-1-18-15,-3 0 14 16,-2 1-51-16,0 1-26 16,2-1-17-16</inkml:trace>
  <inkml:trace contextRef="#ctx0" brushRef="#br0" timeOffset="167595.04">25112 16220 30 0,'0'0'163'0,"0"0"-41"16,0 0-37-16,0 0 44 16,0 0-84-16,0 0-45 0,0-4-21 15,0 4-239-15</inkml:trace>
  <inkml:trace contextRef="#ctx0" brushRef="#br0" timeOffset="167951.81">25134 15942 447 0,'0'0'54'16,"0"0"-33"-16,0 0-2 16,0 0 17-16,0 0-36 15,0 0-1-15,-6 10 1 16,-11 14 10-16,-6 5 20 15,0 2-23-15,1 3-2 16,0 0-5-16,3-4-72 0,4-6-148 16</inkml:trace>
  <inkml:trace contextRef="#ctx0" brushRef="#br0" timeOffset="168097.93">25087 16115 242 0,'0'0'484'16,"0"0"-399"-16,0 0-85 16,0 0-75-16,0 0-34 15,0 0-9-15,-25 39-156 16</inkml:trace>
  <inkml:trace contextRef="#ctx0" brushRef="#br0" timeOffset="189563.52">5033 8842 305 0,'0'0'92'15,"0"0"-3"-15,0 0-6 16,0 0-64-16,0 0-4 16,0 0 42-16,0 0-14 15,0 0-2-15,-5-54 0 16,5 51-13-16,0-4-2 15,-1 3-12-15,1-2 1 16,-2 3 10-16,1-4-11 16,1 5-2-16,-2-1-5 15,2 3 13-15,0 0-8 0,0 0-12 16,-3 1-6-16,-1 22-10 16,-5 14 10-16,-3 18 6 15,0 12 0-15,3 5 0 16,3 2-34-16,5-1-37 15,-1-10-108-15,2-18-198 16</inkml:trace>
  <inkml:trace contextRef="#ctx0" brushRef="#br0" timeOffset="189756.4">5264 8890 368 0,'0'0'262'0,"0"0"-260"15,0 104 16-15,0-53-12 16,11 0-5-16,5-2-1 16,2-6-112-16,10-16-172 15</inkml:trace>
  <inkml:trace contextRef="#ctx0" brushRef="#br0" timeOffset="189922.69">5571 8978 394 0,'0'0'151'0,"-34"-75"-53"15,-9 46-18-15,-5 8-54 0,2 6 8 16,15 5-1 0,12 10 52-16,9 0-19 0,10 0-66 15,0 5 0-15,15 17-128 16,21 3 53-16,14-2-90 15,0-8-400-15</inkml:trace>
  <inkml:trace contextRef="#ctx0" brushRef="#br0" timeOffset="190413.19">5702 8897 894 0,'0'0'11'16,"0"0"-11"-16,0 0 0 0,15 72 1 16,-4-46-1-16,4-2-10 15,1-7-4-15,-2-7-15 16,6-7 14-16,3-3-21 16,-1 0 11-16,-2-17 24 15,-5-1 1-15,-5-3 3 16,-5 2 6-16,-4 1 5 15,-1 2 29-15,0 8 2 16,0 3-5-16,0 5-10 16,0 0-30-16,9 0-10 15,6 6 2-15,7 8 7 16,7 5-1-16,5-2-11 0,5 0 5 16,-2-3 8-16,-1-7-2 15,-5-6-6-15,-4-1 1 16,0-10 7-16,-6-13 6 15,-5-5-1-15,-5-2 9 16,-11-1 20-16,0 0 13 16,-11 2-29-16,-16 5-8 15,-1 7-8-15,1 7-4 16,8 6-2-16,10 4-2 16,6 0-17-16,3 0-38 15,0 14-9-15,0 8 12 16,5 0-75-16,9-7-114 15</inkml:trace>
  <inkml:trace contextRef="#ctx0" brushRef="#br0" timeOffset="190654.85">6522 8913 620 0,'0'0'299'15,"0"0"-199"-15,0 0-35 16,0 0-38-16,0 0-27 16,0 0-5-16,17-13-5 15,7 13 4-15,13 0 5 0,14 0-15 16,6-2-2-16,7-3-8 16,-7-2-9-16,-9 2-17 15,-13 2-11-15,-17-1-126 16,-18 4-265-16</inkml:trace>
  <inkml:trace contextRef="#ctx0" brushRef="#br0" timeOffset="192260.49">7142 8579 492 0,'0'0'140'16,"0"0"21"0,0 0-84-16,0 0-23 0,0 0-9 15,0 0-29-15,0 0-12 16,-18-39-4-16,12 55-12 16,-4 12 7-16,4 12 5 15,-2 10 0-15,7 3 0 16,1 2 1-16,0-2 0 15,0-10-1-15,9-11-1 16,1-14-13-16,8-14-2 16,9-4 15-16,9-15 1 15,7-19 1-15,-1-6 2 0,-8-1-3 16,-13 4 3 0,-12 7 6-16,-6 6 17 0,-3 6-8 15,0 6 9-15,0 7-8 16,0 5-17-16,0 0-2 15,0 0-12-15,0 17-19 16,0 14 17-16,0 10 14 16,0 10 1-16,9 5-1 15,0 0-14-15,0-3-28 16,1-6-19-16,-1-10-58 16,-1-17-36-16,9-18-83 15</inkml:trace>
  <inkml:trace contextRef="#ctx0" brushRef="#br0" timeOffset="192911.14">7522 8732 541 0,'0'0'338'0,"0"0"-261"16,0 0-74-16,0 0-3 16,0 0-32-16,0 0 32 15,-9 90 0-15,9-43 1 16,2-2 1-16,7-3-2 15,9-5-5-15,2-6-11 16,3-12-11-16,5-11 13 16,4-8 14-16,-2-3 2 0,-2-20 2 15,-4-5 4 1,-7-8-8-16,-6-2 1 0,-11-2 8 16,0 3-4-16,-16 6-2 15,-10 5 5-15,1 8-8 16,1 5-2-16,6 4-8 15,6 3-7-15,6 2 15 16,5 3 2-16,1 1 1 16,0 0 3-16,0-2-4 15,10 2 2-15,13 0-4 16,8 0 4-16,-1 0-3 16,4 0 1-16,-1 12-1 15,0 0 1-15,-3 6-1 16,-1 3 0-16,-3 5-1 15,-3 6 2-15,-1 2 0 0,-2 3 0 16,3-4-26-16,0-7-68 16,6-7 20-16,-1-11 21 15,5-8 32-15,-8 0 21 16,-1-7 6-16,-6-10 19 16,0-3 22-16,-5-1 13 15,-6-1 16-15,-3-2-36 16,-4 1-23-16,0 0-5 15,0 2-4-15,-11 0-6 16,-6 0 4-16,-6 2 0 16,-2 4 0-16,-4 1-1 15,-2 1 0-15,-2 6 4 0,-7 5-6 16,-2 2-3-16,-5 2-2 16,2 20-43-16,9 1-58 15,14-2-108-15,22-6-145 16</inkml:trace>
  <inkml:trace contextRef="#ctx0" brushRef="#br0" timeOffset="195224.44">5204 9789 433 0,'0'0'152'0,"0"0"7"15,0 0-63-15,0 0-44 16,0 0-24-16,0 0-8 0,0-23-7 16,0 22 5-16,0-1-4 15,0 1 3-15,0-1-9 16,2-1-3-16,-1-1 0 15,-1 1-4-15,0-1 0 16,0-2 1-16,0-1 0 16,0-2-2-16,0-5 0 15,0 0 0-15,0-3 0 16,-1-2 0-16,-11 0-1 16,-6 0 1-16,-3 1-4 15,-1 4 2-15,-1 2-1 0,3 5 1 16,-1 4-2-1,4 3 0-15,-2 0-8 0,6 10 0 16,-1 9 7 0,4 3 1-16,-1 5 1 0,8 3 1 15,3 1-2-15,0-2 3 16,0-2-5-16,6-4-2 16,6-6-12-16,1-7 3 15,1-6-1-15,4-4 8 16,0-2 9-16,1-16 1 15,-4-2 5-15,-6 0 1 16,-6 3 18-16,-3 3 16 16,0 2-20-16,0 5-7 15,-3 4 9-15,3 3-17 0,0 0-5 16,0 0-3-16,0 0-15 16,0 5-9-16,3 12 20 15,8 7 7-15,6 8 1 16,0 1-1-16,-1 4 3 15,-1 1-3-15,-3 2-1 16,-5-1-1-16,-5 3-5 16,-2 0-35-16,0-5-19 15,0-5-78-15,0-10-94 16</inkml:trace>
  <inkml:trace contextRef="#ctx0" brushRef="#br0" timeOffset="195974.22">5395 9786 727 0,'0'0'134'16,"0"0"-24"-16,0 0-67 16,0 0-43-16,0 0-13 15,0 0 1-15,0 0 10 16,-4 78 2-16,10-32 2 16,-3 5 2-16,4-1-4 15,-5-7 0-15,1-11-15 16,0-12-3-16,0-11-1 15,0-9-1-15,6-2 20 0,7-27 11 16,8-17-7-16,-3-7-3 16,-3 0 2-16,-11 11 15 15,-4 13-2-15,0 10-5 16,-1 12-11-16,-1 2-3 16,3 5 1-16,-1 0-15 15,5 0-5-15,4 8 19 16,7 8 3-16,5 2 1 15,0 2-1-15,-1-2 0 16,-1-3-10-16,-1-4-11 16,-2-8-6-16,2-3 0 15,3-3 9-15,-2-21 18 0,-1-7 0 16,-5-6 6-16,-11-3 30 16,-5 1 10-16,0 0-22 15,-15-2 17-15,-10 5 2 16,4 6-13-16,1 9-24 15,10 10-2-15,8 9-4 16,1 2-34-16,1 5-78 16,0 17-78-16,9 0 65 15,6-5-299-15</inkml:trace>
  <inkml:trace contextRef="#ctx0" brushRef="#br0" timeOffset="198621.96">5363 8973 111 0,'0'0'94'16,"0"0"-14"-16,0 0 14 15,0 0-27-15,0 0-48 0,0 0 25 16,8-23-7-1,-3 20-24-15,-2-2 4 0,-2 2 7 16,1 1 26-16,-2 1-20 16,0 0-15-16,0 1 5 15,0 0-19-15,0 0-1 16,0 0-8-16,1 0-12 16,-1 0-17-16,3 0 15 15,-1 0 22-15,1 5 0 16,3 2 0-16,0-1 0 15,3 0 0-15,0-1 2 16,-2 0-1-16,2-4 1 16,-5 1-1-16,1-1-1 15,-2-1 0-15,-3 1 2 0,3 3-2 16,-3-1-1-16,2-1-1 16,-2 1-3-16,1 1 5 15,1 1 0-15,-1 2 1 16,4-1 0-16,0 1 0 15,1 0 1-15,2 0-1 16,-1 0 2-16,-2 0-3 16,3-2 1-16,-3 0-1 15,-3 1-1-15,-1 0 1 16,1 5 0-16,-2-2 3 16,0 5-3-16,0-2 3 15,0 0-1-15,0-3 8 16,-3 2-9-16,-2-3 2 15,2-2-1-15,0 3 0 0,-4-1-2 16,5 0 0-16,-2-1 0 16,1-3 2-16,0-1 2 15,-2-1-4-15,2-2 7 16,-4 0 27-16,-3 0 12 16,-3 0-23-16,-1 0-15 15,-1 0 5-15,3 0-4 16,0 0-8-16,1 0 5 15,-2 0 1-15,4-5 7 16,0-3 3-16,-1 0-2 16,2 2-5-16,4 0-6 15,1 1 2-15,1 2 0 16,1-3-4-16,-1-1 0 0,-3-5-1 16,5-5-1-16,0-4-1 15,5-5-3-15,7-2 4 16,3 3 3-16,-3 3 1 15,2 2-2-15,-4 3 0 16,-4 3 1-16,0 0 0 16,-6 5 1-16,3 4-2 15,-3 4-2-15,0 1-6 16,0 0-107-16,0 12-147 16,-3 3-54-16</inkml:trace>
  <inkml:trace contextRef="#ctx0" brushRef="#br0" timeOffset="199270.61">5321 8964 321 0,'0'0'54'0,"0"0"-26"16,0 0-4-16,0 0 17 0,0 0-29 15,0 0-5 1,4-29 19-16,4 25 15 0,-1 0-19 16,3 2-9-16,3 2-8 15,1 0-5-15,3 0 0 16,4 0 1-16,-2 0-1 16,4 0 0-16,0 0 0 15,-1 2 1-15,-3-1 0 16,-3 1 11-16,-7-1 16 15,-4 1-15-15,-4 2-5 16,-1 3-8-16,0 5 2 16,0 2 7-16,0 2-1 15,0 2-5-15,0 0 1 16,0 0-2-16,2 2-2 0,2-2-29 16,0-2-22-16,-4-1-73 15,0-7-160-15</inkml:trace>
  <inkml:trace contextRef="#ctx0" brushRef="#br0" timeOffset="200114.83">6169 9936 610 0,'0'0'121'0,"0"0"-32"16,0 0-39-16,0 0-13 0,0 0-32 15,0 0-5 1,-4 0-3-16,16 0 0 0,12 0 3 16,7 0 0-16,5 0-1 15,4-5-11-15,2-1-4 16,-5-2 4-16,-7-1 12 15,-8 3 0-15,-10-1 0 16,-6 5 1-16,-4 1 1 16,-2 1 3-16,0 0-5 15,0 0-3-15,-11 1-67 16,-14 6-154-16,-6-1-285 16</inkml:trace>
  <inkml:trace contextRef="#ctx0" brushRef="#br0" timeOffset="204115.8">6806 9627 88 0,'0'0'272'0,"0"0"-166"16,0 0-23-16,0 0-14 16,0 0-3-16,0 0-14 0,1-15-9 15,-1 13-11 1,0 2-9-16,0 0 2 0,0 0-4 16,0 0 2-16,0 0-6 15,0 0-8-15,0 0-8 16,0 0-1-16,0 0-2 15,0 0-1-15,0 0-6 16,-1 12 2-16,-9 9 6 16,-2 9 1-16,-6 8 2 15,2 4-1-15,-2 5 0 16,3-3-1-16,3-2 0 16,8-11-9-16,4-9-6 15,0-5-9-15,5-9 2 16,15-8-28-16,10 0 49 15,9-8-48-15,2-14-29 0,0-2-20 16,-6-1 77 0,-11 1 21-16,-9 2 11 0,-6 2 32 15,-8 5 61-15,-1 2 5 16,0 4-59-16,0 3-15 16,0-1-12-16,-3 7-6 15,2 0-7-15,-2 0-10 16,0 11-16-16,-1 15 12 15,4 10 4-15,0 5-2 16,0 4-1-16,0 4 1 16,10-3-11-16,0 0-15 15,3-5 0-15,0-9-67 0,0-14-87 16,-1-14-301-16</inkml:trace>
  <inkml:trace contextRef="#ctx0" brushRef="#br0" timeOffset="204948.44">7299 9835 277 0,'0'0'147'0,"0"0"-5"15,0 0-13 1,0 0 5-16,3-80-77 0,-6 68-25 16,-7 2-22-16,-1 3-8 15,-4 0-2-15,-2 2 0 16,-1 3 0-16,-4 2-6 16,1 0 4-16,-4 6-5 15,1 9-12-15,3 2 0 16,3 5-3-16,8-1 13 15,8 1 5-15,2 2-2 16,0 1 4-16,17 1 1 16,7-1-2-16,4 1 3 15,3 0 3-15,2-1-1 16,-3-1-1-16,-5-2 1 0,-1 0-1 16,-9-6-1-16,-3-2-4 15,-7-5 2-15,-3-1-4 16,-2-3-5-16,0-2-8 15,-9 0 6-15,-8-3-22 16,-3 0-6-16,-1 0 33 16,-1-12 8-16,-2-8 10 15,3-1 24-15,2-4 18 16,14 2-40-16,5-4-12 16,11-1-4-16,25-3 2 15,8-3-2-15,6-2-5 16,-3 3 5-16,-5-2 4 0,-9 5 3 15,-11 3 11-15,-7 7 1 16,-11 8 22-16,-2 4-13 16,-2 6 4-16,0 2-28 15,0 2-6-15,-9 17-4 16,-3 9 8-16,2 5 0 16,4 6-3-16,4 0 4 15,2 1 1-15,0 0-3 16,9-9-1-16,15-10-13 15,7-13-13-15,10-8 22 16,6-9 8-16,4-15-2 16,1-7-2-16,-8-5-4 15,-10 0 8-15,-13 2 2 0,-11 3 19 16,-10 4 15-16,0 4-5 16,-24 1-3-16,-13 7 3 15,-8 6-20-15,-3 9-11 16,7 0-2-16,10 17-21 15,10 12-45-15,7-3-114 16,7-1-193-16</inkml:trace>
  <inkml:trace contextRef="#ctx0" brushRef="#br0" timeOffset="205101.77">7753 9750 794 0,'0'0'95'15,"0"0"13"1,0 0-66-16,0 0-17 0,0 0-25 16,0 0-22-16,-32-10-82 15,20 35 25-15,-3-5-160 16</inkml:trace>
  <inkml:trace contextRef="#ctx0" brushRef="#br0" timeOffset="206465.42">5096 10643 179 0,'0'0'8'0,"0"0"72"16,0 0 34-16,0 0 31 15,0 0-49-15,0 0-2 16,-22-78-38-16,12 64-4 16,0-1-11-16,-2 3-7 15,-3-4-6-15,0 3-4 16,-3 2-8-16,2 1-8 16,1 6 3-16,2 3-11 15,-1 1-3-15,3 3-2 16,-2 17 0-16,4 7 0 15,3 12-5-15,6 5 3 16,0 5 2-16,5-1-2 0,7-4 1 16,4-7-2-16,2-4 4 15,1-7 1-15,2-5 1 16,-1-1 2-16,-4-6 2 16,-2 3 0-16,-4-2-2 15,-4-3 0-15,-5-2 0 16,-1-1 0-16,0-1-2 15,-1-1 2-15,-10-4 2 16,-2 0 14-16,-1-3 5 16,-3 0 9-16,-2 0-5 15,-1-11-6-15,2-1-5 0,6-4 1 16,6-1-13 0,6-3-2-16,0-2-3 0,1 0-2 15,13-2 3-15,4 0 2 16,-2-1 0-16,-1 1-4 15,0 1-1-15,0 3-13 16,-5 1-13-16,0 5-24 16,-2 3-7-16,-2-1-126 15,0 4-245-15</inkml:trace>
  <inkml:trace contextRef="#ctx0" brushRef="#br0" timeOffset="206981.25">5279 10637 656 0,'0'0'129'16,"0"0"-20"-16,0 0-92 15,0 0-17-15,0 0-4 16,0 0 2-16,-21 78 2 16,21-46 0-16,0 3 0 15,9-3 2-15,10-4-2 16,-1-9 0-16,-1-7-23 15,1-8 19-15,-2-4 4 16,5-9 3-16,-6-15 5 16,1-8-3-16,-7-4 2 15,-6 6 28-15,-3 2-1 16,0 11 14-16,0 8-6 0,0 4-35 16,0 4-7-16,0 1-9 15,0 0-21-15,2 12 1 16,14 8 20-16,5 5 9 15,7 3-7-15,5-2-8 16,3-1-23-16,1-4 3 16,-3-9-34-16,4-6-22 15,0-6-5-15,3-6-42 16,-5-19-10-16,-8-8 78 16,-8-7 70-16,-12-2 176 15,-8-1-5-15,-2 0 5 16,-21 6-92-16,-10 4-14 15,-1 9-30-15,1 8-34 0,8 8-6 16,8 7-16 0,11 1-30-16,6 9-81 0,0 11-27 15,14-3-158-15</inkml:trace>
  <inkml:trace contextRef="#ctx0" brushRef="#br0" timeOffset="207779.5">6177 10767 690 0,'0'0'59'0,"0"0"-28"16,0 0-30-16,0 0-1 16,0 0-3-16,0 0 2 15,-33 7 1-15,33-5 3 16,0 2-3-16,0 2 0 15,8-2 4-15,14 0 0 0,11-4 6 16,9 0-2-16,4 0 6 16,-1-11-10-16,-4-1 1 15,-8-1 4-15,-9 2 14 16,-9 4 9-16,-9 2-14 16,-5 5-4-16,-1 0-14 15,0 0-25-15,-21 3-72 16,-14 8-111-16</inkml:trace>
  <inkml:trace contextRef="#ctx0" brushRef="#br0" timeOffset="211810.34">6927 10559 432 0,'0'0'192'0,"0"0"-52"15,0 0-38-15,0 0-36 16,0 0-15-16,0 0-21 16,0 0-30-16,-30-57 0 15,23 69-9-15,-2 13 6 16,3 6 0-16,0 6 3 15,3 3-1-15,3-1-1 16,0-2-15-16,0-6-12 16,11-10-2-16,11-7 7 15,0-9 4-15,2-5 19 0,-2 0 1 16,-5 0 2-16,-7 0 0 16,-4 0 3-16,-3 0-5 15,1 6 0-15,1 7-3 16,1 6 2-16,0 2 1 15,-4 6 0-15,-2 1 0 16,0-3 0-16,0-3 0 16,-8-8 0-16,-1-4 0 15,0-3 0-15,0-4 11 16,-5 0 5-16,1-1 4 16,-4-2-5-16,3 0-8 15,-2 0-1-15,2-8-2 16,1-6-4-16,9-1-10 0,4-6-89 15,0-4-214-15</inkml:trace>
  <inkml:trace contextRef="#ctx0" brushRef="#br0" timeOffset="212324.59">6930 10531 723 0,'0'0'115'0,"0"0"-53"16,0 0-38-16,0 0-24 16,0 0-18-16,0 0 12 15,21-28 6-15,12 28 5 16,1 0-1-16,8 0 2 0,1 0-5 16,6 0 0-16,5 0-1 15,1-1 0-15,-2-11-6 16,-10 2-2-16,-15 2 6 15,-14 3 2-15,-10 2 4 16,-4 3 13-16,0 0-7 16,-4 3-10-16,-16 17-4 15,-10 10 4-15,0 11 1 16,3 7-1-16,4 6 1 16,12 4-1-16,4 3 0 15,7-4-9-15,0-2-14 16,10-10-9-16,10-12-34 0,8-10-16 15,12-17-5-15,7-6-2 16,3-17-7-16,-3-17 29 16,-13-7 67-16,-9-2 15 15,-19-1 131-15,-6 3 17 16,-16 3-16-16,-20 6-82 16,-7 11-31-16,-4 10-30 15,3 9-4-15,5 2-1 16,8 3-12-16,13 12-23 15,12 0-31-15,6 1-61 16,10 1 5-16,17-6-19 16,10-8-259-16</inkml:trace>
  <inkml:trace contextRef="#ctx0" brushRef="#br0" timeOffset="212624.21">7679 10672 485 0,'0'0'154'15,"0"0"41"-15,0 0-114 16,0 0-57-16,0 0-24 15,0 0-10-15,15 10 8 16,-29 21 1-16,9 3 0 16,3 5 1-16,2-3-8 15,0-2 1-15,12-7-20 16,3-9-2-16,4-14-6 16,8-4 18-16,1-12 17 15,-2-16 3-15,-7-5 9 0,-8-6 22 16,-7 2 25-1,-4-1 3-15,-13 7-26 0,-11 4-2 16,-6 6-10-16,-3 10-16 16,-1 9-8-16,4 2-4 15,3 11-32-15,2 12-29 16,11 9-39-16,5-3-89 16,8-7-326-16</inkml:trace>
  <inkml:trace contextRef="#ctx0" brushRef="#br0" timeOffset="212724.39">7679 10672 808 0</inkml:trace>
  <inkml:trace contextRef="#ctx0" brushRef="#br0" timeOffset="212758.61">7679 10672 808 0,'100'55'36'0,"-106"-55"-36"0,2 0-73 0,1 8-190 0</inkml:trace>
  <inkml:trace contextRef="#ctx0" brushRef="#br0" timeOffset="214192.5">4811 11564 369 0,'0'0'64'16,"0"0"4"-16,0 0-23 15,0 0-5-15,0 0-16 16,100-58-7-16,-72 45-5 16,0 0-7-16,-2 2 1 15,-6 2 13-15,-6 2 11 16,-8 2 11-16,-1 4 0 15,-4 1-9-15,-1 0-31 16,4 0-1-16,2 11-4 0,-1 11 3 16,1 7-3-16,-3 10-1 15,-3 9 5-15,0 13 4 16,0 5 9-16,-9 3-3 16,-3-1-6-16,-2-9 2 15,5-12 0-15,3-15 1 16,5-12-7-16,1-13 0 15,0-7-5-15,0-3-20 16,12-23-120-16,-3-14-293 16</inkml:trace>
  <inkml:trace contextRef="#ctx0" brushRef="#br0" timeOffset="-214374.37">4972 11718 599 0,'0'0'132'0,"0"0"-54"16,0 0-78-16,0 0 8 15,0 0-8-15,0 0 14 16,104-4 16-16,-61 4-10 16,5 0 5-16,0-2-21 15,-7-5 3-15,-6 6-7 16,-15-1 0-16,-3 2 0 16,-8 0-1-16,-5 6-4 15,2 8 1-15,-3 3-5 16,-2 1-9-16,3 2 8 0,-1-3 2 15,-3-1 5 1,5-7-1-16,-4-5 3 0,1-1 2 16,-1-3-1-16,2 0 4 15,3 0-3-15,-2 2-1 16,4-2 0-16,-1 0 0 16,1 0 0-16,1 0 1 15,-2 0 0-15,1 0-1 16,-1 1-1-16,3 1 1 15,1 0 0-15,-2-1 1 16,3-1-1-16,-3 0 1 16,4 0 1-16,-1-6 3 15,2-8 0-15,-1-3-1 0,1 0-1 16,-6-2 3-16,-2 1 4 16,-6 2 12-16,0 1 11 15,0 5-15-15,0 1-7 16,-1 4-9-16,-2 3 5 15,1 1-6-15,1 1 0 16,-2 0-1-16,2 0-1 16,1-1 1-16,0 1 0 15,0 0 2-15,-2 0-1 16,2-2-1-16,-1 2-1 16,-2-3-1-16,-3 3 2 15,1-6-1-15,2 4 0 0,-2-1 1 16,1 2 1-16,3-1-1 15,-1 2 2 1,2 0-2-16,0 0 1 0,0 0-2 16,0 0 0-16,0 0 1 15,0 0 0-15,0 0 0 16,0 0 0-16,0 0 0 16,0 0 0-16,0 0-3 15,0 0-4-15,0 11 0 16,3 6 5-16,12 8 2 15,4 0 0-15,1 3 0 16,7-5 2-16,1-5-2 16,6-8-2-16,0-9 0 0,0-1 2 15,-5-5 1-15,-2-16 0 16,-3-8 3-16,-8-3-2 16,-8 0 2-16,-8-1 11 15,0 1 12-15,-17-3 14 16,-15-2-13-16,-12 0 4 15,-8 4-27-15,-1 4-4 16,13 11-1-16,10 4 0 16,16 13-3-16,5 1-32 15,6 20-49-15,3 18-34 16,0 0-59-16,18-5-378 16</inkml:trace>
  <inkml:trace contextRef="#ctx0" brushRef="#br0" timeOffset="-213880.17">6081 11623 126 0,'0'0'569'16,"0"0"-478"-16,0 0-42 15,0 0-42-15,0 0-7 16,0 0-3-16,0 0 0 16,-14 9 2-16,14-4 1 15,4-2 0-15,15-1 7 0,8-2 11 16,5 0-6-16,0-7 4 15,1-6-11-15,-1 0 1 16,-6 5-2-16,-8 0 0 16,-9 5-1-16,-7 2-3 15,-2 1-7-15,0 1-65 16,-14 14-66-16,-8 2-62 16</inkml:trace>
  <inkml:trace contextRef="#ctx0" brushRef="#br0" timeOffset="-212676.34">6972 11417 492 0,'0'0'230'16,"0"0"-75"-16,0 0-79 16,0 0-28-16,0 0-33 15,0 0-15-15,-66-23-1 16,50 47-2-16,-2 9-3 16,0 6 6-16,3 8 1 0,2 5-1 15,4 1 1 1,6 3 3-16,3-3-4 0,0-10-7 15,0-9-28-15,10-16-4 16,16-13 6-16,5-5 13 16,8-11 20-16,-4-13 2 15,-5-4 2-15,-13-2 5 16,-12 1 23-16,-5-1 25 16,-2 7-13-16,-15 4-24 15,-4 6-9-15,1 11-11 16,6 2-4-16,1 0-33 15,4 10-21-15,3 7-14 16,6 0-81-16,0-5-144 16</inkml:trace>
  <inkml:trace contextRef="#ctx0" brushRef="#br0" timeOffset="-212243.37">7097 11480 508 0,'0'0'191'16,"0"0"-26"-16,0 0-79 16,0 0-22-16,0 0-32 15,0 0-32-15,9 6-9 0,0 17 7 16,4 7 2-16,4 0 4 15,-2 2-4-15,3-1-2 16,2-8-31-16,2-9 0 16,6-7-10-16,3-7 20 15,2-8 2-15,-3-16 7 16,-8-5-2-16,-11 0 16 16,-11 3 5-16,0 5 14 15,-2 5 22-15,-4 10 19 16,2 3-12-16,2 3-40 15,0 6-8-15,-2 21-14 16,1 10 14-16,2 7 0 16,1 0-11-16,0 2-12 15,6-1-13-15,4-4 4 16,3-7-56-16,0-12-113 0,-4-15-273 16</inkml:trace>
  <inkml:trace contextRef="#ctx0" brushRef="#br0" timeOffset="-211944.22">7521 11629 863 0,'0'0'118'0,"0"0"-43"16,0 0-75-16,0 0-5 16,0 0-13-16,0 0 15 15,-21 81 1-15,21-54 1 16,6-1-7-16,7-6-2 0,8-9-22 15,3-8-8-15,7-3 18 16,4-17 13-16,-1-12 6 16,-6 0 3-16,-11 0 0 15,-10-2 24-15,-7 4 0 16,-9 2 22-16,-22 7-22 16,-12 8-24-16,-5 10 0 15,8 0-34-15,11 7-26 16,17 12-20-16,12-2-80 15,0-3-215-15</inkml:trace>
  <inkml:trace contextRef="#ctx0" brushRef="#br0" timeOffset="-210109.22">5076 12385 693 0,'0'0'31'16,"0"0"-7"-16,0 0-17 16,0 0 25-16,0 0 7 15,0 0-27-15,0 0 19 16,-58-32 5-16,49 29-14 15,0 1-10-15,-3 2-9 16,-4 0 0-16,-4 0-3 16,-5 0 0-16,-5 3-2 15,2 4 1-15,4 1 1 0,9-2-1 16,4-2 0-16,7 3-2 16,4-2-3-16,0 2 3 15,0 3 0-15,11 2 2 16,6 5-1-16,4 2 2 15,-1 3 2-15,1 3-2 16,-2 4 0-16,-1-1 1 16,0 2-1-16,-3-2 0 15,-2-6 0-15,-5-5-4 16,-4-8 4-16,-1-4 0 16,-1-2 0-16,-2-3 0 15,0 0 5-15,0 0 18 0,0 0 6 16,0 0 3-1,0 0-5-15,0 0-21 0,0 0-6 16,0-5 0-16,0 1 3 16,0-1-3-16,0-1-6 15,0 0-2-15,0-2-8 16,0 5-15-16,0-1-17 16,0 1-56-16,0-1-70 15,0-2-149-15</inkml:trace>
  <inkml:trace contextRef="#ctx0" brushRef="#br0" timeOffset="-208996.82">5118 12260 232 0,'0'0'70'0,"0"0"-12"15,0 0 8-15,0 0 23 16,0 0 23-16,0 0-68 15,-36-42 37-15,27 40-17 16,-4 2-24-16,3 0-13 16,-7 0-7-16,0 11-20 15,-5 9 3-15,-3 9-3 16,-2 8 0-16,2 5 0 0,-3 9 0 16,2 5 1-16,2 5 2 15,8 0-3-15,10-6 3 16,6-11-3-16,0-11 0 15,19-8-2-15,11-8-7 16,7-10-11-16,10-7-15 16,3 0-20-16,4-19-50 15,-5-6 5-15,-10-3 18 16,-14-2 75-16,-14 1 7 16,-11-1 89-16,-5 0 2 15,-23 1 4-15,-11 2-30 16,-7 6-17-16,-6 4-15 0,2 7-13 15,4 7-7-15,9 3-12 16,10 1-1-16,15 18 0 16,9 3-31-16,3 5-7 15,18 1-11-15,18-1-39 16,7-9-67-16,5-6-305 16</inkml:trace>
  <inkml:trace contextRef="#ctx0" brushRef="#br0" timeOffset="-208480.43">5319 12436 915 0,'0'0'95'0,"0"0"-52"16,0 0-43-16,0 0-19 15,0 0 17-15,0 0 2 16,48 97 0-16,-24-57 2 16,-3-4-2-16,-2 0-28 15,-1-7-15-15,-4-7 4 16,0-11 4-16,-2-11 9 0,1 0 24 16,1-23 2-1,-2-10 2-15,-5-3 6 0,-2 1 20 16,-5 3-17-16,0 12 31 15,0 7 10-15,0 7-44 16,0 6-8-16,0 0-19 16,11 7-17-16,5 12 30 15,2 3 5-15,9 4 0 16,3 0-9-16,-2-1-18 16,0-5-2-16,-1-3-25 15,-2-11-2-15,2-6-1 16,-3-6 36-16,-3-23 22 15,-5-8 6-15,-11-8 46 16,-5-1 35-16,0-1-13 16,-21 2-23-16,-9 6 7 15,-4 12-40-15,-2 12-18 0,11 13 0 16,8 2-32-16,13 7-32 16,4 15-58-16,19 2-20 15,11-4-158-15</inkml:trace>
  <inkml:trace contextRef="#ctx0" brushRef="#br0" timeOffset="-208218.49">6064 12514 736 0,'0'0'119'0,"0"0"-5"15,0 0-86-15,0 0-28 16,0 0-11-16,0 0 7 16,6-3 0-16,18 6 4 15,11-3 3-15,10 0-2 16,3 0-2-16,2-8-6 16,-1 0-31-16,-10 4-8 15,-12 2-52-15,-21 2-36 16,-6 0-204-16</inkml:trace>
  <inkml:trace contextRef="#ctx0" brushRef="#br0" timeOffset="-204034.85">6807 12251 205 0,'0'0'108'15,"0"0"-17"-15,0 0 5 16,0 0-13-16,0 0 23 16,0 0-2-16,0 0-33 15,-32-24-25-15,30 24-3 16,1 0-5-16,-2-1-20 16,3 1-10-16,0-2-3 15,0 2-5-15,3-1-7 0,15 1-2 16,15-2 9-16,8-1 1 15,-3 3-1-15,-5 0 0 16,-8 0-3-16,-8 0 3 16,-6 0 0-16,-3 5-2 15,-2 10-3-15,-5 11 0 16,-1 10 3-16,0 10 2 16,-7 9 0-16,-9 6 0 15,2 5-1-15,3-4-10 16,1-6-7-16,4-10-5 15,2-14 6-15,2-10-21 16,2-13-25-16,0-6-23 16,0-3-27-16,6-12-79 0</inkml:trace>
  <inkml:trace contextRef="#ctx0" brushRef="#br0" timeOffset="-203868.36">6826 12560 658 0,'0'0'128'15,"0"0"-3"-15,0 0-97 16,0 0-28-16,0 0 0 16,91-45 2-16,-36 30-1 15,5-3 0-15,-2 0-1 16,-3 1-21-16,-6 1-51 16,-9 1-79-16,-13 0-109 0</inkml:trace>
  <inkml:trace contextRef="#ctx0" brushRef="#br0" timeOffset="-203151.85">7224 12227 603 0,'0'0'173'16,"0"0"-76"-16,0 0-39 16,0 0-33-16,0 0-25 15,0 0-5-15,3-20-5 0,9 34 7 16,7 6 3-16,1 1 2 16,-1 2-1-16,-1 0 0 15,-4-1-1-15,-6 2 0 16,-6 2 0-16,-2 3-1 15,0 3-2-15,-17-1-7 16,-6 2-5-16,0-2-1 16,-2-3 5-16,-2-6 0 15,4-8 7-15,3-6 3 16,6-4 1-16,7-3 1 16,4-1 20-16,3 0 20 15,0 0-36-15,9 0-5 0,18-9-13 16,11-7 0-16,10-5-11 15,4-1-8-15,-1-5-12 16,-6-2-30-16,-6 1 29 16,-5 3 26-16,-12 3 12 15,-8 8 7-15,-8 5 7 16,-6 4 40-16,0 4 5 16,-2 1-30-16,-11 0-11 15,1 12-1-15,-3 7 1 16,4 8-9-16,7 2-1 15,4 4 3-15,0 2-1 16,0-2-2-16,15-5-1 16,9-7-1-16,7-13-45 15,8-8-8-15,6-8 12 16,-1-23 14-16,-3-10-25 0,-10-1 43 16,-10-1 10-16,-14 7 68 15,-7 8 6-15,-7 2 11 16,-23 6-35-16,-10 6 6 15,-7 9-26-15,-2 5-26 16,9 0-4-16,10 20-44 16,12 7-52-16,11-4-167 15</inkml:trace>
  <inkml:trace contextRef="#ctx0" brushRef="#br0" timeOffset="-203012.57">7766 12426 786 0,'0'0'112'0,"0"0"-39"15,0 0-73-15,0 0-120 16,0 0-161-16</inkml:trace>
  <inkml:trace contextRef="#ctx0" brushRef="#br0" timeOffset="-201987.47">4924 13387 781 0,'0'0'85'0,"0"0"-80"15,0 0-2-15,0 0-3 16,-37 104 1-16,31-69 1 16,1-2 2-16,5 0-4 15,0-4 0-15,0-4 0 16,14-9-12-16,11-11-36 15,8-5 16-15,4-14-3 16,0-10-17-16,-10 7 27 16,-10 2 25-16,-7 6 64 15,-7 5 30-15,-3 3-28 16,0 1-52-16,0 2-14 0,0 22-6 16,0 10 5-16,-3 7 2 15,-6 5 0-15,-4 4-1 16,-5-3-1-16,-2-6 1 15,-3-9 0-15,2-11 0 16,3-12 2-16,0-8-2 16,6-1 5-16,-4-6 0 15,-2-17-5-15,6-7 0 16,3-5-37-16,7-4-42 16,2-4 19-16,0 2-90 15,11 2-320-15</inkml:trace>
  <inkml:trace contextRef="#ctx0" brushRef="#br0" timeOffset="-201302.52">4942 13409 601 0,'0'0'153'16,"0"0"-13"-16,0 0-71 15,0 0-24-15,0 0-33 16,0 0-12-16,28-9-5 16,-4 9 4-16,7 2 1 0,10 4 0 15,6-1 2 1,5-4-2-16,-2-1 0 0,-1 0-14 16,-7 0-16-16,-9-3 4 15,-8-2 10-15,-9 4-1 16,-8 1-3-16,-5-1 13 15,-3 1 5-15,0 0-5 16,-2 0 7-16,-8 12 19 16,-3 7 1-16,2 5-12 15,7 6-8-15,4-1 3 16,0-1-2-16,13-3-2 16,8-6-1-16,4-6-69 0,5-7-27 15,4-6 82 1,4 0-17-16,-4-14 18 0,-8-6 15 15,-9-6 3-15,-9 3 98 16,-7 0-88-16,-1 3 37 16,0 7 28-16,0 7-28 15,-1 6-25-15,-2 0-25 16,1 9-9-16,2 14 2 16,0 3 7-16,0-2-1 15,8 1-40-15,11 0-35 16,4-4 75-16,3-4 1 15,3-8 3-15,-1-9 1 16,2 0 3-16,0-22 1 16,-4-9-2-16,-5-5-3 15,-10-4 4-15,-8 1 13 0,-3 2 12 16,-9 3 13-16,-15 9-3 16,4 6-18-16,6 11-23 15,2 5-1-15,10 1-8 16,2 2-18-16,0 0-33 15,0 8-37-15,20 9 79 16,8-3-115-16,8-9-100 16</inkml:trace>
  <inkml:trace contextRef="#ctx0" brushRef="#br0" timeOffset="-201063.58">6168 13445 176 0,'0'0'720'16,"0"0"-611"-16,0 0-52 16,0 0-48-16,0 0-9 15,0 0-14-15,-9 0-16 16,22 0 20-16,10-3 10 16,4-6 2-16,6 1-2 15,1-3-16-15,-2 2-26 16,-3 3-11-16,-11 1 5 15,-5 5-79-15,-13 0-71 16,0 0-161-16</inkml:trace>
  <inkml:trace contextRef="#ctx0" brushRef="#br0" timeOffset="-193711.78">6886 13352 467 0,'0'0'123'0,"0"0"-29"15,0 0-46-15,0 0 3 16,0 0-12-16,0 0-7 16,0 0-18-16,0-55 4 15,1 48-3-15,-1 0-3 16,0-2-4-16,0 1 7 16,0-3-6-16,0 2-1 15,0-3-5-15,0 1-2 16,0 0-1-16,0 0 0 0,0-1-4 15,0 4-4-15,-1 1-4 16,-8 1 4-16,-2 3 1 16,-4 2 4-16,-3 1-4 15,0 0 6-15,1 0-3 16,3 15 0-16,-2 5-2 16,5 8 3-16,4 9-4 15,4 6-8-15,3 2-13 16,9 0-1-16,12-3 6 15,8-5 13-15,1-8-5 16,3-5 15-16,-5-4 0 16,-8-3 1-16,0-1 0 15,-6-1 2-15,-4 2-3 16,-4 0 7-16,-6-2-4 16,0 2-2-16,-6-1 7 0,-11-2 5 15,-6-1-5-15,2-5-2 16,-2-4 1-16,2-4 3 15,1 0 16-15,-1-11 10 16,4-9 0-16,3-8-15 16,7-2-8-16,7-7-13 15,7-4-10-15,23-1-6 16,10-1-12-16,9 0-1 16,2 3-8-16,0 3-26 15,-5 7-30-15,-4 4-15 0,-9 2-90 16</inkml:trace>
  <inkml:trace contextRef="#ctx0" brushRef="#br0" timeOffset="-193094.86">7143 13254 417 0,'0'0'117'0,"0"0"-74"15,0 0 19-15,0 0 9 16,-11 87-37-16,11-49-22 15,0 2 4-15,1 0-7 16,12-2-1-16,3-6-3 16,3-7 1-16,1-8-4 15,6-12 5-15,-2-5 4 16,1-1 14-16,1-20 5 0,-3-2-5 16,-6-3-7-16,-2-6-9 15,-14 1 9-15,-1 5-7 16,-7-1-7-16,-13 5-4 15,-2 1 0-15,4 3 3 16,0 2-2-16,4 1 1 16,3 5-2-16,8 3 1 15,1 2-1-15,2 1 0 16,2 1-8-16,19-2 2 16,7 3 5-16,5 1 0 0,-2 1 1 15,-1 0-1 1,1 8 2-16,-2 7-2 0,-3 2 1 15,0 7 0-15,-7 1-2 16,1 3-4-16,-5 1-8 16,1 1-6-16,-1-2-6 15,0-4-30-15,0-9 1 16,0-10-9-16,5-5 29 16,3 0 14-16,-4-14 21 15,-2-8 28-15,-5-7 35 16,-5-3 33-16,-5-4-14 15,-2-5-15-15,0 4 1 16,-3 1-10-16,-18 5-23 0,-5 5-16 16,-5 6-19-1,-8 7-1-15,-12 11-7 0,-12 2-10 16,-14 16-44 0,3 12-12-16,14 8-21 0,23-2-20 15,25-3-90-15</inkml:trace>
  <inkml:trace contextRef="#ctx0" brushRef="#br0" timeOffset="-192929.29">7562 13283 824 0,'0'0'77'0,"0"0"-5"0,0 0-55 16,0 0-17-16,0 0-59 15,0 0-54-15,-35 17-57 16,27-3-418-16</inkml:trace>
  <inkml:trace contextRef="#ctx0" brushRef="#br0" timeOffset="-190197.25">8393 8707 138 0,'0'0'262'0,"0"0"-133"16,0 0-16-16,0 0-23 16,0 0-8-16,0 0-23 15,0 0-7-15,0-12-8 16,0 10-8-16,0 2-13 16,-1 0-21-16,1 0-2 15,0 0-8-15,0 0-8 16,0 9-17-16,0 8 24 0,0 3 9 15,1 2 2-15,7 2-1 16,0-7-1-16,2 0-6 16,0-5 3-16,5-8-2 15,6-4 4-15,9-4 1 16,11-20 8-16,3-8 2 16,-4-2-8-16,-7 4 19 15,-12 4-2-15,-6 7-16 16,-5 9-3-16,1 3-46 15,-1 7-87-15,-4 0-228 16</inkml:trace>
  <inkml:trace contextRef="#ctx0" brushRef="#br0" timeOffset="-175125.5">4860 13866 93 0,'0'0'56'16,"0"0"-25"-16,0 0-4 16,0 0-9-16,0 0 24 15,0 0 17-15,0 0-23 16,0 0-3-16,-4-19-4 16,2 18-11-16,-1-1 12 15,0 0 5-15,3 1-10 0,-3-1-18 16,3 2-2-1,0 0 0-15,0 0 0 0,0 0 8 16,0 0 0-16,-2 0 0 16,2-2 1-16,0 2-4 15,0 0-5-15,0 0-5 16,0 0 1-16,0 0-2 16,0 0 1-16,0 0-4 15,0 0 3-15,0 0 0 16,0 0-4-16,0 0 5 15,0 0 2-15,0 0 3 16,0 0 5-16,0 0-2 16,0 0 5-16,0 0-5 15,0 0-2-15,0 0-6 0,0 0 1 16,0 0 0-16,0 0-1 16,0 0 0-16,0 0 1 15,0 0 0-15,0 0 1 16,0 0 0-16,0 0 0 15,0 0 5-15,0 0 6 16,0 0-2-16,0-1 0 16,0 1-1-16,0 0-3 15,0 0 5-15,0 0-3 16,0 0-1-16,0 0 6 16,0 0-3-16,0 0-6 15,0 0-2-15,0 0-3 16,0 0 0-16,0 0 0 0,0 0-6 15,0 0 1 1,0 0-2-16,0 0-5 0,0 0 9 16,0 5-1-16,0 3 2 15,0-1 0-15,0 3-1 16,0 2 3-16,0 1 0 16,0 0 3-16,0-3-2 15,0 1 0-15,0-3-1 16,0 0 0-16,0-1-1 15,0 0-22-15,0 0-11 16,0-1-21-16,0-3-1 16,0 1-27-16,0-4 0 0,2 0-33 15,-2 0 80 1,3 0-6-16,0-3 42 0,-3-1 31 16,0 3 46-16,0-1-9 15,0 2-9-15,0 0-44 16,0 0-3-16,3 0-12 15,-3 0 0-15,0 0 17 16,0 0 7-16,0 0-11 16,0 0 5-16,2 0 1 15,-1 0-15-15,2 0 0 16,-3 3-4-16,3 4-25 16,-3-4-137-16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12:16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13453 8931 105 0,'0'0'86'0,"0"0"-36"16,0 0-8-16,0 0-11 15,0 0-12-15,0 0 4 16,0 0 4-16,0 0 0 16,-3-13-9-16,3 13-12 15,0 0-4-15,0 0-2 16,0 0-1-16,-3 0-6 15,2 0-39-15,-4 0-75 16,0 1 111-16,1 5 10 16,1-3-45-16,1 0 5 15,1-2 16-15,-2 0 23 16,3-1-1-16,0 2 2 16,0-1 0-16,-2 0 2 0,2 1 0 15,0-2 0-15,0 1 0 16,0-1-1-16,0 0 1 15,0 0 7-15,0 0-4 16,0 0 1-16,0 0 10 16,0 0 18-16,0 0 8 15,0 0 5-15,0 0-5 16,0 0-17-16,0 0-12 16,0 0 2-16,0 0 15 15,0 0-5-15,0 0-12 16,0 0-13-16,0 0-3 15,0 0-13-15,0 0-21 0,0 0-56 16,0 0-76 0</inkml:trace>
  <inkml:trace contextRef="#ctx0" brushRef="#br0" timeOffset="52476.66">9369 8908 167 0,'0'0'119'0,"0"0"-75"16,0 0-18-16,0 0-3 15,0 0 4-15,0 0 3 16,0 0 39-16,0 0-9 15,0 0-21-15,0-10 1 16,0 6 1-16,0 3-10 16,0-2-16-16,0 2 17 15,0 1-15-15,0 0-14 16,0 0-2-16,0 0 1 16,0 0-1-16,0 0 0 15,0-3 2-15,0 3 2 0,0 0 3 16,0 0-3-1,0 0 3-15,0 0-6 0,0 0-2 16,0 0-8-16,1 0-11 16,2 3-23-16,4 6 41 15,0 4 0-15,0-1 1 16,-1 2-1-16,0-2 1 16,1-5 0-16,-3-2 0 15,0-2 0-15,-4-3 0 16,8 0 6-16,6-7 3 15,9-14 13-15,14-7-18 16,2-3-1-16,-3 1-1 16,1 2 0-16,-6 3-2 15,-1 3 0-15,-3 4-2 0,-6 4-5 16,-8 6-10-16,-1 3 1 16,-4 5-21-16,-2 0-86 15,-2 0-17-15,-4 12-25 16,0-1-68-16</inkml:trace>
  <inkml:trace contextRef="#ctx0" brushRef="#br0" timeOffset="52638.77">9736 8836 439 0,'0'0'164'0,"0"0"-44"16,0 0-54-16,0 0-13 15,0 0-32-15,0 0-21 16,-11-15-53-16,11 27-213 16,0 2 78-16</inkml:trace>
  <inkml:trace contextRef="#ctx0" brushRef="#br0" timeOffset="56614.68">13459 9571 81 0,'0'0'57'0,"0"0"29"16,0 0-54-16,0 0-11 15,0 0-21-15,0 0-1 16,0 0-24-16,7-10-33 16,-7 10 18-16,0 0 35 15,0 0-4-15,0 0 7 0,0 0 2 16,0 0-3-1,0 0 3-15,0 0 3 0,0 3 2 16,0-3 7-16,0 1-2 16,0 2-7-16,0-1 2 15,0-2-5-15,0 1 3 16,0 1 11-16,0-2 4 16,0 0 6-16,0 0 14 15,0 0 0-15,0 0-13 16,0 0-7-16,0 0-9 15,0 0-4-15,0 0-3 16,0 0 1-16,0 0 3 16,0 0 0-16,0 0-5 15,0 1-1-15,0-1 0 16,0 2 0-16,0-2 0 0,0 0 1 16,0 0-1-16,0 0 1 15,0 0 0-15,0 2-1 16,0 1-1-16,0 3-4 15,-1 0-69-15,-5-6-193 16</inkml:trace>
  <inkml:trace contextRef="#ctx0" brushRef="#br0" timeOffset="81753.29">19263 9680 44 0,'0'0'38'16,"0"0"16"-16,0 0-42 16,0 0-9-16,0 0 2 15,0 0 15-15,0 0-10 16,0 0 70-16,9-19-54 15,-8 19-6-15,-1 0-20 16,0 0-83-16,0 0-21 16</inkml:trace>
  <inkml:trace contextRef="#ctx0" brushRef="#br0" timeOffset="88091.42">9485 9472 193 0,'0'0'125'0,"0"0"-7"16,0 0-55-16,0 0 14 0,0 0-9 15,0 0-24-15,0 0-18 16,0-46 5-16,0 45-18 16,0-2-4-16,0 3-4 15,0 0-2-15,0 0 1 16,0 0 1-16,0-2 2 15,0 2 2-15,0 0 4 16,0 0-2-16,0-2-5 16,0 0 1-16,0-3 3 15,0 3-5-15,0-2-4 16,0-1 1-16,0 2 0 16,0-2-2-16,0 2 2 15,0 2-1-15,0-1-1 0,0 2-4 16,0-1-2-1,0 1-9-15,0 0-22 0,0 0-23 16,0 9 55-16,0 6 4 16,2 2 0-16,1 4 1 15,1 1 0-15,-1 0 1 16,0 1-1-16,0-4 0 16,1-3 0-16,-3-4 0 15,3-8-11-15,1-2 1 16,2-2 10-16,9-6 41 15,4-13-35-15,5-8 0 16,-2-2 2-16,0 1-1 0,-3 3-1 16,1 1-4-1,-2 4-2-15,-2 4-6 0,0 4-4 16,-5 4-28-16,-1 6-33 16,-5 2-25-16,-5 0-42 15,-1 13-83-15,-1 4 37 16</inkml:trace>
  <inkml:trace contextRef="#ctx0" brushRef="#br0" timeOffset="88245.25">9678 9465 306 0,'0'0'127'0,"0"0"-49"15,0 0 4 1,0 0-24-16,0 0-24 0,0 0-34 15,0-25-43-15,0 28-186 16,0 10 70-16</inkml:trace>
  <inkml:trace contextRef="#ctx0" brushRef="#br0" timeOffset="113701.8">19280 10253 192 0,'0'0'58'15,"0"0"-44"-15,0 0-3 16,0 0-11-16,0 0-6 16,0 0-18-16,0 0-5 15,0 0-33-15,-31-37-41 0</inkml:trace>
  <inkml:trace contextRef="#ctx0" brushRef="#br0" timeOffset="118561.57">9457 10146 276 0,'0'0'111'16,"0"0"-53"-16,0 0-3 15,0 0-10-15,0 0 7 16,0 0-14-16,0 0 4 16,4-50-15-16,-4 47 9 15,0 2-9-15,0 1-2 16,0 0-16-16,0 0-9 16,0 0 0-16,0 0-7 15,0 0-2-15,0 0 0 16,0 0 0-16,0 0-8 15,0 0-16-15,0 6 17 0,0 5 16 16,0 2 0 0,0 0 1-16,3 1-1 0,-1-1 1 15,5-2-1-15,-2-3-3 16,2-3-10-16,2-5 4 16,5 0 9-16,5-3 7 15,6-16 3-15,4-5 9 16,-4-1-1-16,0-1 15 15,-8 6-14-15,-2 4-16 16,-5 3-3-16,-2 4 0 16,-3 2-7-16,-2 6-18 15,-1 1-28-15,1 0-39 16,0 0-36-16,0 13 49 16,0 2-60-16,0 1-28 0</inkml:trace>
  <inkml:trace contextRef="#ctx0" brushRef="#br0" timeOffset="121583.83">13686 10789 161 0,'0'0'70'16,"0"0"-44"-16,0 0-3 0,0 0 11 16,0 0-22-16,0 0-12 15,4 0-74-15,2 0-128 16</inkml:trace>
  <inkml:trace contextRef="#ctx0" brushRef="#br0" timeOffset="125305.38">9384 10822 68 0,'0'0'95'0,"0"0"9"16,0 0-43-1,0 0-12-15,0 0 10 0,0 0 7 16,0 0 4-16,6-64-10 15,-6 58-15-15,0 1-5 16,0 1-7-16,0-2-6 16,0 4-9-16,0-3-3 15,0 5 0-15,0 0-10 16,0 0-4-16,0 0-1 16,0 0-1-16,0 0-4 15,0 0-7-15,0 0-3 16,0 0-7-16,1 2 7 15,2 9 11-15,3 2 2 16,0 0 1-16,1 3 1 16,-1-2 0-16,2-1-1 0,-2-3-2 15,0-2-8-15,1-2 3 16,2-6 3-16,5 0 5 16,8-4 0-16,5-16 11 15,1-9-3-15,1 0 9 16,-6 1 4-16,-4 3-2 15,-3 5-13-15,-4 3-6 16,-6 5 0-16,4 3-2 16,-7 4-3-16,-1 4-13 15,2 1-23-15,-1 0-66 16,2 1-42-16,-5 13 20 16,0 2-87-16</inkml:trace>
  <inkml:trace contextRef="#ctx0" brushRef="#br0" timeOffset="125467.93">9645 10775 217 0,'0'0'305'0,"0"0"-198"16,0 0-21-16,0 0-21 16,0 0-34-16,0 0-24 15,-5-8-7-15,5 8-161 16,0 7-150-16,-6 2 116 15</inkml:trace>
  <inkml:trace contextRef="#ctx0" brushRef="#br0" timeOffset="128956.51">15352 11569 122 0,'0'0'78'15,"0"0"-41"-15,0 0-4 16,0 0-17-16,0 0-9 16,0 0-7-16,0 0-20 15,0-2-77-15,0 2-79 16</inkml:trace>
  <inkml:trace contextRef="#ctx0" brushRef="#br0" timeOffset="131376.65">17246 11487 198 0,'0'0'37'0,"0"0"-35"16,0 0-2-16,0 0-49 15,0 0 4-15,0 0 45 16,1-4 0-16,-1 4 0 15,0 0 0-15,0 0 0 16,0 3-9-16,0 0-83 16</inkml:trace>
  <inkml:trace contextRef="#ctx0" brushRef="#br0" timeOffset="139309.34">9357 12100 251 0,'0'0'113'0,"0"0"-32"15,0 0-47-15,0 0 5 16,0 0-1-16,0 0 23 16,0 0 4-16,0-21-6 15,0 21-8-15,0-1-23 16,0-1-13-16,0 2-7 15,0 0-4-15,0 0-3 16,0 0-1-16,0 0 0 16,0 0-4-16,0 0-6 15,3 0-32-15,1 0-23 16,2 2 48-16,-1 5 17 0,5 1 0 16,-1-1-9-16,0 0-4 15,3-2 3-15,0-5-1 16,6 0 11-16,3-7 4 15,10-15 2-15,4-6-3 16,0-2 10-16,-7-1-2 16,-5 4-7-16,-7 4-4 15,-5 4-23-15,-8 5-51 16,-3 1-85-16,0 4-175 16</inkml:trace>
  <inkml:trace contextRef="#ctx0" brushRef="#br0" timeOffset="139924.52">9591 11347 192 0,'0'0'217'16,"0"0"-171"-16,0 0 23 0,0 0-28 15,0 0-18 1,0 0-23-16,0-15-7 0,0 15-16 16,0 12-26-1,0 8 49-15,0 5 3 0,0 4 0 16,0-2 0-16,0-3-2 16,0-10-1-16,0-8-5 15,0-6-7-15,4 0 12 16,9-11 64-16,9-16-21 15,5-5-32-15,-3-1-2 16,-3 3-7-16,-4 6 6 16,-5 6-8-16,-1 2-10 15,-1 7-50-15,-1 3-87 16,-4 5-111-16</inkml:trace>
  <inkml:trace contextRef="#ctx0" brushRef="#br0" timeOffset="175455.25">17399 8895 10 0,'0'0'4'0,"0"0"7"16,0 0 0-16,0 0-8 15,0 0-3-15,0 0-11 16</inkml:trace>
  <inkml:trace contextRef="#ctx0" brushRef="#br0" timeOffset="181201.24">17669 9624 28 0,'0'0'9'0,"0"0"-9"15,0 0-6-15</inkml:trace>
  <inkml:trace contextRef="#ctx0" brushRef="#br0" timeOffset="184207.73">11539 10113 42 0,'0'0'0'0,"0"0"-25"16</inkml:trace>
  <inkml:trace contextRef="#ctx0" brushRef="#br0" timeOffset="186373.72">13499 10776 49 0,'0'0'0'0,"0"0"-12"16,0 0-9-16,0 0 21 15,0 0 8-15,0 0 5 16,0 0-2-16,0 0-5 15,0 0-6-15,0 0-3 16,0 0 2-16,0 3-11 0</inkml:trace>
  <inkml:trace contextRef="#ctx0" brushRef="#br0" timeOffset="192322.29">11360 10786 122 0,'0'0'84'0,"0"0"6"16,0 0-50-16,0 0-7 15,0 0-4-15,0 0-5 16,0 0 1-16,1-7 8 15,-1 7-8-15,0-1-14 16,0-1 11-16,0 1 3 16,0 0 11-16,0 1-17 0,0-1-8 15,0 1-3 1,0-2 5-16,0 2 0 0,0 0 5 16,0 0 2-16,0 0-3 15,0 0-12-15,0 0-5 16,0 0-6-16,0 0-7 15,0 7-1-15,0 8 13 16,0 2-2-16,0 2-1 16,0-1-14-16,0-4 4 15,0-4-20-15,0-3 12 16,4-5 1-16,12-2 21 16,8-7 23-16,12-16-1 15,2-10-13-15,1-4-7 16,-7 3 6-16,-7 1 29 15,-7 6 15-15,-5 5-18 0,-2 5-31 16,-4 5-3-16,-1 5-1 16,-3 3-12-16,-3 3-39 15,3 1-49-15,2 0 32 16,0 1 28-16,3 9-13 16,-1 1-22-16,-2-2-31 15,2-6-83-15</inkml:trace>
  <inkml:trace contextRef="#ctx0" brushRef="#br0" timeOffset="192540.06">11702 10657 323 0,'0'0'132'0,"0"0"-79"16,0 0 1-16,0 0 28 15,0 0 7-15,0 0-13 16,0 0-19-16,0 0-6 15,0 0-27-15,0 0-24 16,0 0 0-16,0 0-25 16,0 0-40-16,3 0-112 15,0 5 1-15,-2 0 33 16,-1-5-196-16</inkml:trace>
  <inkml:trace contextRef="#ctx0" brushRef="#br0" timeOffset="-183605.75">13537 8961 23 0,'0'0'143'0,"0"0"-102"16,0 0 7-16,0 0-2 15,0 0-36-15,0 0-10 0,0 0 1 16,0 0 0 0,0-14 1-16,0 14-2 0,0-3 2 15,0 3-1-15,1-2 8 16,-1-1 10-16,3 3 0 15,-2 0-19-15,-1 0-9 16,2 0-71-16,-1 0 10 16,-1 0 13-16,0 0-49 15</inkml:trace>
  <inkml:trace contextRef="#ctx0" brushRef="#br0" timeOffset="-181104.89">13633 9643 94 0,'0'0'31'0,"0"0"0"15,0 0 8-15,0 0 8 16,0 0 5-16,0 0 7 15,0 0 1-15,9-4-14 16,-9 4-33-16,0 0-13 16,0 0-158-16,-1 7 1 15</inkml:trace>
  <inkml:trace contextRef="#ctx0" brushRef="#br0" timeOffset="-178729.31">13551 10248 255 0,'0'0'85'0,"0"0"-21"0,0 0-54 15,0 0 3 1,0 0 23-16,0 0-13 0,2-12-4 16,-2 11 10-16,0-2 11 15,0 2 0-15,0-1-16 16,0 2-14-16,0 0-10 15,0 0-3-15,0 0-13 16,0 0-75-16,0 4-78 16,0 6 96-16,-12-2-200 15</inkml:trace>
  <inkml:trace contextRef="#ctx0" brushRef="#br0" timeOffset="-52298.21">7142 8914 410 0,'0'0'69'0,"0"0"25"15,0 0-46-15,0 0-13 16,0 0-3-16,0 0 2 16,0 0 2-16,0-16-13 15,0 16-12-15,0 0-3 16,0-1 0-16,0 1-2 16,0 0 4-16,0 0 0 15,0 0-4-15,0 0 2 16,0 0 0-16,0 0 1 15,0 0 1-15,0 0 9 16,0 0 5-16,0 0 1 0,0 0-1 16,0 0-8-16,0-2-6 15,0 2-1-15,0 0-9 16,0 0-5-16,0 0-15 16,0 0-94-16,0 6-191 15,0-6-25-15</inkml:trace>
  <inkml:trace contextRef="#ctx0" brushRef="#br0" timeOffset="-51465.1">7184 10618 509 0,'0'0'198'16,"0"0"-95"-1,0 0-48-15,0 0-15 0,0 0 0 16,0 0-22-16,0 3-3 16,0-3 3-16,0 0-5 15,0 0-5-15,0 0-8 16,0 0 3-16,0 0-1 15,0 0 3-15,0 0-5 16,0 0 0-16,0 0-1 16,0 0-10-16,0 2-51 15,0-1-78-15,1 1-339 16</inkml:trace>
  <inkml:trace contextRef="#ctx0" brushRef="#br0" timeOffset="-50693.69">7203 12080 372 0,'0'0'76'16,"0"0"10"-16,0 0-31 16,0 0-1-16,0 0 6 15,0 0-5-15,0-12 1 16,0 12-22-16,0 0-17 15,0 0-14-15,0 0-3 16,0 0 0-16,0 0 0 16,0 0-3-16,0 0-1 15,0 0-21-15,0 3-38 16,0 9 2-16,0-3-98 0,0-7-169 16</inkml:trace>
  <inkml:trace contextRef="#ctx0" brushRef="#br0" timeOffset="-50092.89">7136 12743 538 0,'0'0'83'15,"0"0"-30"-15,0 0-23 16,0 0-24-16,0 0-5 16,0 0-1-16,0 3 0 15,0-3 3-15,0 0 6 16,0 0 8-16,0 0 30 16,0 0 8-16,0 0-19 15,0 0-1-15,0 0-1 16,0 0-4-16,0 0-12 15,0 0-10-15,0-3-2 16,0 1-6-16,0 0 0 0,0 2-11 16,0 0-66-1,0-3-167-15,0-7-371 0</inkml:trace>
  <inkml:trace contextRef="#ctx0" brushRef="#br0" timeOffset="78189.52">15862 8864 307 0,'0'0'72'0,"0"0"-64"16,0 0 2-16,0 0-7 15,0 0 0-15,0 0 1 16,0 0 11-16,0 0 10 16,10-25 21-16,-10 24 5 15,0 1-20-15,0 0-5 16,0-2-4-16,0 1 11 15,0 1 3-15,0 0-12 16,0-2-2-16,0 2 17 16,0 0-14-16,0 0-25 15,0 0-2-15,0 0-18 16,-4 0-72-16,-2 11 6 16,-2 0-29-16,2-9-248 15</inkml:trace>
  <inkml:trace contextRef="#ctx0" brushRef="#br0" timeOffset="78796.11">15759 9568 525 0,'0'0'52'15,"0"0"42"-15,0 0-47 16,0 0-34-16,0 0-6 15,0 0-5-15,1-9 6 0,1 9 17 16,-2 0-5 0,0 0-20-16,3 0-9 0,6 0-87 15,4 5 19-15,4-2-79 16,-1-2-233-16</inkml:trace>
  <inkml:trace contextRef="#ctx0" brushRef="#br0" timeOffset="79418.24">15874 10161 474 0,'0'0'122'0,"0"0"-26"0,0 0-39 16,0 0-14-16,0 0-29 15,0 0-10-15,0-9-4 16,0 9 0-16,0 0-6 16,0 0-11-16,0 14-64 15,-2 8 32-15,-4 0-72 16,0-3-128-16</inkml:trace>
  <inkml:trace contextRef="#ctx0" brushRef="#br0" timeOffset="79765.68">15719 10839 565 0,'0'0'63'0,"0"0"4"16,0 0-62-16,0 0-5 15,0 0-7-15,0 0-101 16,13-12-10-16,-9 15 20 16,1 1-91-16</inkml:trace>
  <inkml:trace contextRef="#ctx0" brushRef="#br0" timeOffset="80177.5">15805 11463 649 0,'0'0'113'16,"0"0"-78"-16,0 0-35 16,0 0-44-16,0 0-94 15,0 0 91-15,2-5-14 16,3 14-29-16,1-1-84 16</inkml:trace>
  <inkml:trace contextRef="#ctx0" brushRef="#br0" timeOffset="80493.58">15839 12204 43 0,'0'0'11'0,"0"0"-11"16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16:16.3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4679 10006 346 0,'0'0'140'0,"0"0"-51"16,0 0-56-16,0 0-33 15,0 0-99-15,0 0-44 0,0 0-22 16</inkml:trace>
  <inkml:trace contextRef="#ctx0" brushRef="#br0" timeOffset="50297.38">1462 1001 116 0,'0'0'243'15,"0"0"-167"-15,0 0-29 16,0 0 12-16,0 0-25 15,0 0 16-15,0 0-22 16,0 0 19-16,0 0-6 16,0 0-13-16,-30-11-6 15,30 11-19-15,0 0-2 16,0-1-1-16,0 1 0 16,0 0-2-16,0 0 0 15,0 0 2-15,0 0 0 16,0 0 1-16,0 0 1 0,0 0 1 15,0 0 2-15,0-1 1 16,0 1 3-16,0 0-4 16,0-2-2-16,0 1-3 15,0-5-3-15,8-1 3 16,4-3-16-16,4 0 10 16,-1 0 3-16,6 2-13 15,-2-3 4-15,8 5-5 16,-1-1-5-16,0 0 14 15,0 4 1-15,-1 2-2 16,-3 1 0-16,-2 0-3 16,-4 0 4-16,-2 0 4 0,-3 2 0 15,-6 3-2 1,-1 3 5-16,-4 1-4 0,0 6-3 16,-1 5 5-16,-18 6 3 15,-7 2 9-15,1 2-7 16,-2-3 1-16,6-6 1 15,6-2-3-15,3-7 1 16,5-2-2-16,2-7 0 16,4-2 0-16,1-1-3 15,0 0 3-15,0 0-2 16,0 0-7-16,0 0-13 16,0 0-39-16,3 0 9 15,10 0 52-15,5 0 1 0,13 0 0 16,4-8 3-1,6-3 4-15,6-2 2 0,-2 0-1 16,-2 1-2-16,-9 2-5 16,-4 1 1-16,-9 4-3 15,-11 2 3-15,-5 1-3 16,-4 1 3-16,-1 1 3 16,0 0-4-16,0 0-2 15,-6 0-42-15,-4 0-51 16,1 0-114-16</inkml:trace>
  <inkml:trace contextRef="#ctx0" brushRef="#br0" timeOffset="51438.57">1978 846 154 0,'0'0'221'15,"0"0"-150"-15,0 0 8 0,0 0 12 16,0 0-13-16,0 0-31 16,0-27 0-16,0 22 8 15,0-2-43-15,0 0-10 16,0-2 18-16,0 3-14 16,3-3-5-16,3 2-1 15,2 1-1-15,5-1-9 16,2 3-16-16,4 3-3 15,1 1-1-15,-1 0 5 16,-1 0 8-16,-5 0-10 0,-2 4-7 16,-2 5-3-1,-3 3 21-15,-6 0-9 0,0 5-8 16,-2 2 27 0,-14 1 6-16,-2-1 5 0,-3-2-4 15,7-3 4-15,3-7-2 16,3-2-3-16,5 0 1 15,2-3-1-15,1-1-1 16,0 2-12-16,0-1-9 16,0 0-22-16,1 3 22 15,11-3 9-15,9 1 13 16,3-1 0-16,1-1 1 16,-2 0 0-16,-7-1 1 15,-4 2-2-15,-6-1 0 16,-4 1 0-16,-2-2-4 0,0 3-1 15,0 1-5-15,0 0-1 16,0 1 5-16,-2 1 6 16,-7 1 9-16,-3 0 11 15,0 1 13-15,0-4-12 16,0 1 4-16,-1 0-4 16,2 0-17-16,3 2-3 15,1 0-1-15,6 1-87 16,1-3-38-16,0-3-122 15</inkml:trace>
  <inkml:trace contextRef="#ctx0" brushRef="#br0" timeOffset="51588.45">2112 1064 72 0,'0'0'232'16,"0"0"-94"-16,0 0-13 15,0 0-7-15,0 0-18 16,0 0-40-16,-1 0-39 15,1 0-14-15,0 2-7 16,0 1-93-16,0-1-477 16</inkml:trace>
  <inkml:trace contextRef="#ctx0" brushRef="#br0" timeOffset="60661.46">1604 1475 23 0,'0'0'292'0,"0"0"-209"16,0 0-12-16,0 0 26 16,0 0-27-16,0 0-22 15,0 0 10-15,2-29-15 16,-2 28-6-16,0-2-23 15,0 2-2-15,0-1 1 16,0 2-6-16,0 0-4 16,0 0 0-16,0 0-2 15,0 0-1-15,0 0 5 16,0 0-2-16,0-3 7 16,0 1 2-16,0-4-8 15,0-1-3-15,8-2-2 0,1 2-3 16,3 2-10-16,6-1-21 15,4 1 1-15,-1 4-9 16,2 1 13-16,-5 0 2 16,-2 0 15-16,-4 0 1 15,-6 12-10-15,-3 2-16 16,-2 6 17-16,-1 5 21 16,0 1 0-16,-4 0 1 15,-11 0 0-15,4-3 2 16,-1-2-3-16,-1-1 1 15,0-4 2-15,1-3 1 0,-2 1-3 16,1-2 0 0,1 0 3-16,3-4-2 0,3-2 0 15,1-3-1-15,3-3 1 16,2 0-2-16,0 0 0 16,0 0-4-16,1 0-5 15,17-8-1-15,15-10 10 16,6-6 6-16,5-1 0 15,-3 5-2-15,-4 4-2 16,-7 6-2-16,-3-1 1 16,-7 6-1-16,-6 0-1 15,-5 2-5-15,-5 2-2 16,-2 1-7-16,-2 0-10 16,0 0-42-16,0 0-39 15,-5 0-83-15</inkml:trace>
  <inkml:trace contextRef="#ctx0" brushRef="#br0" timeOffset="61610.71">1978 1221 534 0,'0'0'82'0,"0"0"6"15,0 0-65-15,0 0-23 16,0 0-12-16,0 0 1 16,0 0 10-16,-3 45 1 15,3-25 1-15,6 4 3 16,6-1-3-16,3-1 1 16,-2-4-2-16,2-6-1 15,3-3-19-15,-3-5-4 16,-3 0-12-16,-5-4 15 0,-3 0 12 15,-1 0 9-15,1 0 22 16,2-11 14-16,-2-4-34 16,4 0 1-16,-2 3-3 15,-2 0 2-15,2 5 7 16,-3-4 5-16,-1 5 23 16,-2 1 2-16,0 2-7 15,0 3-3-15,0 0-17 16,0 0-3-16,0 0-8 15,0 0-1-15,0 0-1 16,0 0 1-16,0 0-1 16,0 0 1-16,0 0 0 0,0 0 1 15,0 0 3-15,0 0-1 16,0 0 4-16,0 0-2 16,0 0 7-16,0 0-3 15,0 0-2-15,0 0-1 16,0 0 4-16,0 0-2 15,0 0-4-15,0 0 1 16,0 0-4-16,0 0 0 16,0 0-1-16,0 0 1 15,0 0-1-15,0 0 0 16,0 0 0-16,0 0 0 16,0 0-2-16,0 5-7 0,0 5-2 15,0 7 7 1,3 5 4-16,3 4-1 15,0 0 0-15,2 1 0 0,0-2 1 16,1-1 0-16,1-5-1 16,-2-5 1-16,-2-4 1 15,-3-6-1-15,0-3 0 16,-3-1 2-16,0 0-2 16,0 0 4-16,0 0-1 15,0 0 0-15,0 0 0 16,0 0-3-16,0 0-5 15,0 0-13-15,0 3-21 16,3 6-83-16,0 4 57 0,4 3-42 16,4-5-235-16</inkml:trace>
  <inkml:trace contextRef="#ctx0" brushRef="#br0" timeOffset="73599.22">1628 1981 388 0,'0'0'77'0,"0"0"2"16,0 0 0-16,0 0 9 16,0 0-50-16,0 0 7 0,0 0 0 15,-23-34-23-15,22 31 10 16,-1 1-13-16,1-1 2 16,1 3-19-16,-2-2-1 15,2 2-1-15,0 0 0 16,0 0 0-16,0-1-1 15,0-1 1-15,0 1-5 16,0-4-6-16,0 0 11 16,15-2-3-16,3-1-4 15,6 1-2-15,0 4 0 16,-2 3-14-16,-4 0-5 16,-2 0-15-16,-2 15-10 0,-8 8 13 15,-6 5 6-15,0 8 14 16,-17 0 19-16,-8 0 2 15,3-7 5-15,4-7-3 16,3-7-3-16,9-5 1 16,3-6 1-16,0-4-2 15,3 0 2-15,0 0 5 16,0 0 4-16,0 0 18 16,0 0 6-16,6-10-20 15,9-4-13-15,4-3-1 16,5 0-2-16,0 0-22 15,-3 3-14-15,4 2-23 16,-4-2-27-16,1 2-23 0,-8-4-75 16</inkml:trace>
  <inkml:trace contextRef="#ctx0" brushRef="#br0" timeOffset="74117.69">2017 1756 488 0,'0'0'181'0,"0"0"-169"0,0 0-12 16,0 0-22-16,0 0 12 15,0 0 10-15,0 63-3 16,0-41 1-16,0-1 2 16,1-2 0-16,7-5 0 15,-2-6-5-15,4-5-18 16,-2-3 23-16,0 0 0 16,6 0 12-16,-2-5-4 15,-1-4-5-15,0 3-3 16,-5 1-2-16,-1 4-11 15,-2 1 9-15,4 0-16 16,1 0 0-16,-1 0 15 16,4 11 2-16,-1 1 0 0,2 3 1 15,-1 3 0 1,-1-3-1-16,-3 0 3 0,-4-5-1 16,-1-2 1-16,-2-2 0 15,0 1 4-15,0-1 1 16,-5 1 7-16,-12 2-2 15,-10 1-7-15,-5 0 4 16,-7-3-14-16,4-2-6 16,5-5-40-16,8 0 3 15,8 0-23-15,8-14-111 16</inkml:trace>
  <inkml:trace contextRef="#ctx0" brushRef="#br0" timeOffset="74388.1">1990 1796 482 0,'0'0'62'0,"0"0"-61"16,0 0 15-16,121-28 25 0,-66 9-14 16,8-1-12-1,1-4-10-15,5 1-5 0,-1-1-3 16,-7 5-71-16,-13 6-111 16</inkml:trace>
  <inkml:trace contextRef="#ctx0" brushRef="#br0" timeOffset="74591.47">2345 1777 582 0,'0'0'95'0,"0"0"-70"0,0 0-25 16,0 0-158-16,0 0-362 16</inkml:trace>
  <inkml:trace contextRef="#ctx0" brushRef="#br0" timeOffset="79773.68">3012 1733 84 0,'0'0'128'15,"0"0"-85"-15,0 0-17 16,0 0 4-16,0 0-10 16,0 0 2-16,0 0-4 15,0 0-18-15,0 0 0 16,0 0-15-16,0 0-7 16,0 0 8-16,0 1 11 15,0-1 3-15,0 0 2 16,0 0 0-16,0 0 9 15,0 0 7-15,0 0-3 16,0 0-10-16,0 0 4 16,0 0 16-16,0 0 14 0,0 0 10 15,0 0-16 1,0 0 3-16,0 0 5 0,0 0-12 16,0 0 2-16,3-5-24 15,-2-3-3-15,4 1-4 16,-2-2 2-16,0 3 1 15,0-3-3-15,-2 2 1 16,2 0 6-16,3 0-6 16,-6 3 0-16,3-2 1 15,0 3 15-15,-3 1 13 16,0-1-28-16,0 1 7 16,0 0 20-16,0 2-12 0,0 0-5 15,0-1 1-15,0 1-6 16,0 0-4-16,0 0-2 15,0 0 0-15,0 0-1 16,0 0 0-16,0 0-5 16,0 0 0-16,0 0-10 15,3 10 9-15,2 5 3 16,-2 2-2-16,-2 7 1 16,-1 2 4-16,0 4 0 15,0 1 0-15,0-3-1 16,0 0 0-16,0-3 1 15,0-7 3-15,-1-2-3 16,1-5 3-16,0-6-3 0,0-1-1 16,0 1 1-16,0-2 0 15,0-1 0-15,0 1 1 16,0-2-1-16,0 2 0 16,0-1 1-16,0-1-1 15,0 1-2-15,0 1 2 16,0 1-2-16,0 1 2 15,0 0 0-15,0-2 0 16,0-1 0-16,0 0-13 16,0-2 2-16,0 0 8 15,0 0-23-15,1 0-4 16,1 0-14-16,-2 0-43 16,0 0-41-16,0 0-164 15</inkml:trace>
  <inkml:trace contextRef="#ctx0" brushRef="#br0" timeOffset="80044.9">2911 2025 244 0,'0'0'131'0,"0"0"-96"16,0 0 17-16,0 0-31 0,0 0-12 15,0 0 12-15,47 0 5 16,-20-5 5-16,3-1-18 16,-5 2-13-16,6-1-2 15,-4 0-74-15,-1-3-129 16</inkml:trace>
  <inkml:trace contextRef="#ctx0" brushRef="#br0" timeOffset="80237.91">3343 1985 456 0,'0'0'172'15,"0"0"-23"-15,0 0-96 16,0 0-41-16,0 0-12 16,0 0-20-16,3 0-99 15,0-1-194-15</inkml:trace>
  <inkml:trace contextRef="#ctx0" brushRef="#br0" timeOffset="80567.58">3701 1748 482 0,'0'0'182'0,"0"0"-83"16,0 0-78-16,0 0-21 15,0 0-8-15,0 0-8 16,-3-2-7-16,6 2 18 0,15 0 5 16,7-3 1-1,11-4-1-15,4 0-1 0,3-3-83 16,-5-2-37-16,-10 2-23 15,-13 1-72-15</inkml:trace>
  <inkml:trace contextRef="#ctx0" brushRef="#br0" timeOffset="81391.78">3673 1724 528 0,'0'0'117'16,"0"0"-51"-16,0 0-13 15,0 0-53-15,0 0-6 16,96-66 6-16,-55 40-3 16,1 1 0-16,-5 2-19 0,-13-1 0 15,-8 6 22-15,-10 2 1 16,-6 1 2-16,0 4 9 16,-3 0-5-16,-11 3 7 15,6 3-13-15,2 4 0 16,3 1-1-16,3 2-17 15,0 19-18-15,0 12 29 16,0 9 1-16,0 9 2 16,0 7 0-16,3 3 2 15,3-1-2-15,2-3 2 16,-3-9 1-16,3-9 1 16,-5-10 0-16,-3-13 1 0,0-3-2 15,0-8 1 1,0-1-1-16,0-4 1 0,-3 0 0 15,-10 0 13-15,-6-4-4 16,-3-11 4-16,0-4 9 16,7-6 20-16,7 1 6 15,8-5-44-15,8-2-5 16,23 2-19-16,12-6-50 16,8 0 25-16,0 1 19 15,-2 2 7-15,-3 3-31 16,-7 1 49-16,-9 6 4 15,-8 5 8-15,-8 4 6 16,-6 6 16-16,-3 5 33 16,-5 2-4-16,0 0-54 15,3 0-9-15,1 9-25 0,4 13 13 16,4 10 9-16,-2 9 1 16,1 2 0-16,2 1 2 15,4-5 0-15,-3-6 1 16,0-9 0-16,-8-11-1 15,3-6 0-15,-8-6 2 16,-1-1 1-16,0 0 11 16,0 0 13-16,0-14 28 15,0-3-51-15,-10 0 0 16,-13 4-3-16,-10 3-1 16,4 10-5-16,2 0-5 15,8 0-7-15,5 14-28 0,1 6 16 16,5 2 1-16,7-1 5 15,1 4-5-15,0-2 21 16,12-3 5-16,15-3 1 16,7-8-4-16,12-8 4 15,8-1-1-15,1-5 1 16,-1-15-69-16,-14-4-186 16</inkml:trace>
  <inkml:trace contextRef="#ctx0" brushRef="#br0" timeOffset="82209.45">4467 1928 174 0,'0'0'92'0,"0"0"-3"15,0 0-35-15,99-23-7 16,-77 12-17-16,-5-2 3 15,-8 1 21-15,-2 3 12 16,-7-3-17-16,0-1-7 16,-7 2-26-16,-9 1-8 15,-1 2-8-15,4 5-1 16,6 3-2-16,3 0-7 16,-2 6-18-16,0 11 26 0,5 4 1 15,1 3-5-15,1 0-1 16,20-3 0-16,9-4 0 15,2-6 7-15,0-8 2 16,1-3 9-16,-2-3 10 16,-1-14 10-16,0-7-7 15,-6 2-15-15,-8 3-4 16,-7 9 10-16,-8 2-12 16,-1 5-3-16,0 3-2 15,0 0-5-15,0 0-60 16,2 0-14-16,-1 3 38 15,4 5 41-15,-2 1 1 16,6 1 1-16,3 0 0 0,-2-5-1 16,4 0-4-16,2-5 5 15,0 0 15-15,-2 0 5 16,2-10-7-16,-8 1-7 16,-2 1-1-16,-5 1 0 15,1 2 6-15,-2 1 50 16,1 4-53-16,2 0-8 15,6 0-35-15,9 0-15 16,10 7 41-16,13 2 6 16,9 1-14-16,4-4-13 15,-2-6 15-15,-6 0-2 16,-8-8 15-16,-4-14 2 0,-6-7 0 16,-4-4 0-16,-7-4 0 15,-11-1 3-15,-6 1 30 16,-15-4 38-16,-18 4-4 15,-3 6-23-15,6 9-6 16,14 9 6-16,7 9-15 16,8 4-26-16,1 0-3 15,0 14-33-15,0 17-12 16,0 14 44-16,0 10 1 16,11 1 0-16,3-5-3 15,2-5-18-15,-1-11-1 16,-2-8 3-16,-2-10-28 15,0-9-37-15,2-8-19 0,-1-4-32 16,1-24-227 0</inkml:trace>
  <inkml:trace contextRef="#ctx0" brushRef="#br0" timeOffset="82457.63">5295 1730 317 0,'0'0'179'0,"0"0"-167"16,0 0-11-16,0 0 3 15,0 0 15-15,90-1 11 16,-60-2-4-16,1-2 2 16,-3 1 4-16,-8 0-9 15,-4 3-20-15,-8 1 0 16,-7 0-3-16,2 0-4 16,-1 0-7-16,-1 10-24 0,-1 4-4 15,0 2 26-15,0 3 13 16,0 1-1-16,0 0 1 15,0 0-29-15,0-6-64 16,9-9-174-16</inkml:trace>
  <inkml:trace contextRef="#ctx0" brushRef="#br0" timeOffset="82637.53">5455 1470 693 0,'0'0'7'16,"0"0"-7"-1,0 0-75-15,0 0 33 0,0 0-35 16,0 0-48-16,80 73-100 16</inkml:trace>
  <inkml:trace contextRef="#ctx0" brushRef="#br0" timeOffset="83488.9">5612 1538 424 0,'0'0'323'0,"0"0"-302"16,0 0-21-1,0 0-22-15,0 0 17 0,0 96 2 16,8-45 2-16,3 3-3 15,0 6 4-15,5-2-1 16,0-2 2-16,2-5-2 16,1-10-15-16,1-9-8 15,1-9 18-15,-2-9-15 16,-7-8-12-16,-6-6-3 16,-4 0 36-16,-2-10 106 15,-2-14-87-15,-16-2 9 16,-6 1-10-16,-1 0 1 15,1 2 4-15,2 4-23 16,5 3-12-16,0 2 3 16,4-3 2-16,7 0 7 0,6 5-4 15,0-5 0-15,11 1-24 16,20-1 4-16,4 1-17 16,-1 3 27-16,-3 3 12 15,-5 3 2-15,-10 3 3 16,-7 3-1-16,-6 1-2 15,-3 0-5-15,0 0-3 16,0 9-2-16,0 6 9 16,0 2 1-16,-6 2 0 15,3-2 6-15,3-3-2 16,0-4-3-16,0-7-1 16,15-3 0-16,10-5 8 15,10-19 5-15,-1-5-1 0,-4-2-1 16,-9 3 16-16,-12 6 15 15,-9 1 10-15,0 5-1 16,0 5-27-16,0 5-8 16,0 4 1-16,0 2-17 15,0 0-7-15,0 17-12 16,4 15 12-16,9 11 3 16,5 10 3-16,2 0 1 15,0 1-7-15,-4-5 5 16,-6-7-1-16,-7-8 1 15,-3-8-3-15,0-11 1 16,0-6-3-16,0-7 3 0,0-2 4 16,-3 0 11-1,-13-4 22-15,-4-9-22 0,-4-3-7 16,0-3-4-16,1 1 4 16,6 1 0-16,7 3-2 15,5 2-2-15,5 2-4 16,0-3-1-16,15-4-14 15,22-6-6-15,8-4 11 16,7-1-7-16,2-2-24 16,1 1-44-16,-7 1-94 15,-5-2-109-15</inkml:trace>
  <inkml:trace contextRef="#ctx0" brushRef="#br0" timeOffset="84223.68">6516 1550 496 0,'0'0'193'15,"0"0"-51"-15,0 0-73 16,0 0-64-16,0 0-5 16,0 0-34-16,-8 20 20 15,2 17 14-15,-3 7-2 16,3 1-3-16,6-7-45 15,0-12-25-15,0-9-1 16,13-17 1-16,9 0 75 16,4-19 15-16,2-10 44 0,-4-7 3 15,-8 2-7-15,-9 2 0 16,-7 6-9-16,0 4-7 16,0 10-25-16,-7 5 16 15,5 6-18-15,2 1-12 16,-1 0-19-16,-2 14-46 15,3 14 47-15,0 5 13 16,0 6-4-16,3 1-22 16,7-7-29-16,-1-8-8 15,-2-11 25-15,0-11 15 16,4-3 28-16,1-6 58 16,3-10-4-16,-6-2-27 15,-3 0 41-15,-6 5-9 0,0 3-33 16,0 3-9-16,0 4-5 15,0 3-12-15,0 0-7 16,0 0-12-16,3 0-16 16,9 3-29-16,3 9 55 15,6 0-14-15,2-2 4 16,2-5-15-16,3-5 32 16,3 0 2-16,6-15 8 15,-4-7 0-15,3 0-6 16,-6-2 4-16,-8 0-5 15,-9 2 12-15,-8 5 9 16,-5 3 8-16,0 2-16 0,-3 1 18 16,-3 6 19-1,0 4-37-15,-3 1-14 0,-6 5-55 16,-10 17 15-16,0 9 29 16,1 5 1-16,9-3-1 15,10-1-23-15,5-7 9 16,2-6 15-16,17-3 3 15,15-5-1-15,8-9 3 16,9-2-5-16,-2 0-95 16,-4-19-184-16</inkml:trace>
  <inkml:trace contextRef="#ctx0" brushRef="#br0" timeOffset="84475.82">6363 1682 439 0,'0'0'112'16,"0"0"1"-16,0 0-39 15,0 0-27-15,0 0-26 16,0 0-21-16,0 0-10 15,5-2 8-15,16-2 2 16,10-4 0-16,14-2-19 16,12-3-71-16,8-5-86 0</inkml:trace>
  <inkml:trace contextRef="#ctx0" brushRef="#br0" timeOffset="85004.23">7557 1489 604 0,'0'0'133'0,"0"0"-128"16,0 0-5-16,0 0-23 15,0 0 6-15,0 0 16 16,16 53 0-16,-4-43-4 15,1-5 5-15,1-5 5 16,1 0 7-16,0-4 20 0,1-9 22 16,-7-1-35-1,-1 2 3-15,-8-1 23 0,0 1-38 16,-13-1-7-16,0 4 0 16,1 5 0-16,5 4-1 15,4 0-23-15,-6 18-47 16,9 10 63-16,0 14-19 15,7 5-17-15,21 1 14 16,13-4 7-16,8-10-22 16,2-14-1-16,4-15 27 15,5-5 2-15,-2-13-82 16,-3-16-185-16</inkml:trace>
  <inkml:trace contextRef="#ctx0" brushRef="#br0" timeOffset="85503.87">8091 1448 505 0,'0'0'167'0,"0"0"-52"16,0 0-62-16,0 0-27 16,0 0-26-16,0 0-32 15,-26-4-64-15,26 44 95 16,0 14 0-16,6 9-4 16,5 1 5-16,1-7 1 15,-2-7-1-15,0-13 0 16,-4-15 0-16,-1-9-1 15,-5-9-21-15,3-4 22 16,-3-3 10-16,4-21 47 16,4-12-57-16,-1-11-38 0,-2-6 38 15,-2-5 16 1,-3 4 6-16,0 1 12 0,-14 5-6 16,-2 7-16-16,3 12-10 15,5 7-2-15,7 12 1 16,1 6 1-16,0 4-2 15,0 0-22-15,0 1-54 16,16 13 44-16,3 10 32 16,-1-4 1-16,0 1 0 15,-4-3-1-15,-4-4 0 16,-6 0-1-16,-4-4-26 16,0 2 16-16,-10 0 9 0,-17 0 2 15,-7 1 3-15,-6 0 0 16,1 0-1-16,9 3-1 15,6-1-1-15,6 1-2 16,9-2-1-16,5-1-22 16,4-4-32-16,0 0-11 15,19-2-53-15,17-6-56 16</inkml:trace>
  <inkml:trace contextRef="#ctx0" brushRef="#br0" timeOffset="85684.66">8247 1844 714 0,'0'0'83'0,"0"0"-36"16,0 0 7-16,0 0-24 16,0 0-25-16,0 0-5 15,-1 0 0-15,1 0-17 16,0 0-53-16,4-14-258 15</inkml:trace>
  <inkml:trace contextRef="#ctx0" brushRef="#br0" timeOffset="86356.37">8022 1455 369 0,'0'0'87'0,"0"0"-42"16,0 0-6-16,0 0-13 0,0 0 2 15,0 0 19 1,28-44 7-16,-10 42-46 0,11 2-8 15,6 0-3-15,4 0 2 16,-7 5-1-16,-3 5 1 16,-11 0-1-16,-5 0 1 15,-8 1-6-15,-5 1-12 16,0 3 15-16,-13 5 4 16,-14 1 0-16,-12 6 4 15,-3-6 9-15,-1 1-13 16,7-7-9-16,7-3-17 15,6-5 9-15,8-4 6 16,3-3-6-16,9 0-6 0,3 0-38 16,0 0-38-1,18-3-307-15</inkml:trace>
  <inkml:trace contextRef="#ctx0" brushRef="#br0" timeOffset="86529.64">8152 1652 26 0,'0'0'587'16,"0"0"-452"-16,0 0-29 15,0 0-57-15,0 0-22 16,0 0-27-16,-10-11-60 0,10 11-145 16,10 0-7-16,7 0-135 15</inkml:trace>
  <inkml:trace contextRef="#ctx0" brushRef="#br0" timeOffset="90249.03">3449 2526 396 0,'0'0'148'0,"0"0"-51"16,0 0-38-16,0 0-18 15,0 0-20-15,0 0-18 16,0-6-3-16,0 6-3 16,0 0-1-16,0 14-8 0,0 8 6 15,0 10 6 1,-5 11-1-16,-16 6 1 0,-7 9 1 15,-8 0-1-15,-4-4-6 16,6-7-47-16,4-15-31 16,8-11 36-16,11-9 34 15,5-10 7-15,6-2 7 16,0-5 67-16,0-25-40 16,15-11-27-16,15-17-12 15,4-9 1-15,4-4 11 16,3-1 0-16,-2 3 4 15,0 2-4-15,-5 6-1 16,-2 11-5-16,-6 11 2 0,-2 18 8 16,-5 13 1-16,-5 8-4 15,2 0-1-15,-4 22-8 16,-1 14 2-16,-4 10 3 16,-1 7 3-16,-4 2 0 15,2-1 3-15,1-5 2 16,2-6-3-16,5-2-1 15,-3-10 3-15,4-3-1 16,-4-7-3-16,-4-6 0 16,-5-4-55-16,0-6-95 15,-8-5-168-15</inkml:trace>
  <inkml:trace contextRef="#ctx0" brushRef="#br0" timeOffset="90430.37">3316 2716 301 0,'0'0'69'15,"0"0"-65"-15,0 0-4 16,0 0 3-16,0 0 11 16,106 8 30-16,-67-8 2 15,10-3-13-15,5-6-29 16,4-1-4-16,-5-4-148 0</inkml:trace>
  <inkml:trace contextRef="#ctx0" brushRef="#br0" timeOffset="90670.29">3971 2692 237 0,'0'0'84'0,"0"0"5"16,88-21-5-16,-54 8-43 16,6-1-14-16,-2 0-8 0,2 3-19 15,-4 1-33-15,-8-1-178 16</inkml:trace>
  <inkml:trace contextRef="#ctx0" brushRef="#br0" timeOffset="90931.57">4578 2437 579 0,'0'0'129'0,"0"0"-26"16,0 0-35-16,0 0-68 0,0 0-1 16,0 0-21-1,-14 30 18-15,14 9 4 0,4 6 0 16,8 2 0-16,1-2-1 16,-3-1 1-16,-2-10-24 15,-1-8-31-15,1-7-27 16,-2-14-35-16,0-5-88 15</inkml:trace>
  <inkml:trace contextRef="#ctx0" brushRef="#br0" timeOffset="91285.32">4414 2423 511 0,'0'0'79'16,"0"0"6"-16,0 0-42 15,0 0-17-15,0 0-20 16,0 0-8-16,56-56 4 16,-15 56 2-16,1 19 10 15,3 9-10-15,-2 8-4 16,-3 7-5-16,-9 6 5 16,-6 2-4-16,-13-1 1 15,-10-2-11-15,-2-6-7 16,0-6 8-16,-12-11-10 15,-4-6 6-15,-2-10 4 0,-5-4 13 16,-2-2 1-16,-6-3 2 16,-4 0 9-16,-1 0 21 15,4-5 9 1,15-1 19-16,8 3-13 0,8 3-48 16,1 0-95-16,0 2-84 15,2 2-10-15</inkml:trace>
  <inkml:trace contextRef="#ctx0" brushRef="#br0" timeOffset="92494.94">5046 2691 199 0,'0'0'133'0,"0"0"-107"16,0 0-7-16,0 0 20 15,0 0-20-15,0 0 40 16,12 0 8-16,-3 0 1 15,-2 0-10-15,-2 0-15 16,1 0-16-16,3-2-22 16,7 2-5-16,4-2-66 15,2-3-108-15,-1-3-292 16</inkml:trace>
  <inkml:trace contextRef="#ctx0" brushRef="#br0" timeOffset="92795.95">5485 2478 456 0,'0'0'133'0,"0"0"0"15,0 0-35-15,0 0-78 16,0 0-20-16,0 0-21 15,-9 23 16-15,9 13 2 0,0 9 1 16,4 8 2 0,1 4 1-16,1-3 0 0,1-9 0 15,-1-14-1-15,0-11-17 16,-1-7-17-16,-1-9-35 16,5-4-23-16,-2 0-50 15,6-23-159-15</inkml:trace>
  <inkml:trace contextRef="#ctx0" brushRef="#br0" timeOffset="93019.38">5498 2439 245 0,'0'0'81'0,"0"0"15"15,0 0 26-15,0 0-74 16,14-76-4-16,-2 73-20 15,6-1-24-15,12 1-1 16,7 2 1-16,3 1 0 16,-4 0 0-16,-2 0 1 15,-6 0-1-15,-4 0-26 16,-7 0-88-16,-8 3-49 16,-9 2-138-16</inkml:trace>
  <inkml:trace contextRef="#ctx0" brushRef="#br0" timeOffset="93205.8">5479 2581 180 0,'0'0'141'0,"0"0"-137"16,0 0 14-16,0 0 37 15,0 0 8-15,0 0-22 16,92 4-8-16,-51-4-23 15,6-1-10-15,1-7-64 16,-3-1-123-16</inkml:trace>
  <inkml:trace contextRef="#ctx0" brushRef="#br0" timeOffset="93428.79">5835 2671 446 0,'0'0'66'16,"0"0"-50"-16,0 0 0 16,0 0-8-16,89-11-8 15,-63 11-6-15,4 0-55 16,-3-7-103-16</inkml:trace>
  <inkml:trace contextRef="#ctx0" brushRef="#br0" timeOffset="94079.66">6532 2241 479 0,'0'0'152'15,"0"0"-49"-15,0 0-18 16,0 0-36-16,0 0-35 15,0 0-14-15,-57-52-8 16,41 78 2-16,-4 16 3 16,-8 17 2-16,0 9 0 15,0 9 1-15,10-1-6 16,6-8-32-16,12-6-6 16,0-13 11-16,16-13 13 15,17-19 1-15,10-15 0 16,5-2 19-16,3-27 5 15,-11-5 6-15,-6-3 4 0,-14 1 20 16,-14 3 36-16,-6 3-31 16,0-1-8-16,-11 8-32 15,-10 4 0-15,-3 10-45 16,6 7-1-16,9 0-1 16,5 3-23-16,0 12 3 15,4 4 34-15,0-2-1 16,4-3 15-16,12-7-6 15,7-4 25-15,0-3 5 16,0 0 27-16,-1 0-10 16,-4 0 9-16,-7 0-11 15,-5 0-20-15,-6 5-7 16,0 11-3-16,0 9 10 16,-5 4 7-16,-7 7-5 15,0 0 5-15,6-4-7 0,2-8-7 16,4-12-56-16,0-10-69 15,9-2-182-15</inkml:trace>
  <inkml:trace contextRef="#ctx0" brushRef="#br0" timeOffset="94480.69">6414 2244 468 0,'0'0'74'0,"0"0"-26"16,0 0-22-16,0 0-10 0,0 0-4 15,0 0 2-15,58-17 6 16,-22 11 5-16,6-2 1 15,1 0-17-15,-1 2-9 16,-2 3-20-16,0 3-56 16,-8 0-116-16,-16-2-185 15</inkml:trace>
  <inkml:trace contextRef="#ctx0" brushRef="#br0" timeOffset="94661.61">6571 2261 436 0,'0'0'171'0,"0"0"-59"16,0 0-9-16,0 0-45 15,0 0-27-15,0 0-25 16,25-22-6-16,-13 22-55 16,3 5-60-16,-5 5-125 15</inkml:trace>
  <inkml:trace contextRef="#ctx0" brushRef="#br0" timeOffset="144979.23">22304 9311 250 0,'0'0'127'16,"0"0"-29"-16,0 0-42 16,0 0 17-16,0 0-50 15,0 0 10-15,0 0-14 16,0 0-11-16,0-36-6 15,0 35-2-15,-8 1-7 16,-1 0-38-16,-4 0-20 16,0 7 8-16,-1-2 21 15,4 2-1-15,4-4 22 16,1 0 15-16,4-2 1 16,1 1-1-16,-2-1-1 15,2-1 0-15,0 0 1 0,0 0 0 16,0 0 7-1,0 0 30-15,0 0 14 0,0 0-10 16,0 0-28-16,3-1-8 16,5-4-4-16,-2 1 1 15,-2 1 7-15,1-2 19 16,0-1-5-16,0 2 16 16,-3-3-6-16,1 3 5 15,-2 1-18-15,1 0-4 16,-2 2-1-16,0-1-7 15,3 1-3-15,-3 1-5 16,0-2 0-16,1 2 0 16,1-1 0-16,1-1 1 15,0 0 1-15,1-1-1 16,0-1 0-16,-1 1 2 0,2 1-3 16,-1-1-1-16,0 3-1 15,0-4 2-15,-1 1 4 16,1 1-3-16,-1-3-1 15,0 5 9-15,-3-3 2 16,0 3 7-16,0 0-9 16,0 0-9-16,0 0-6 15,0 0-8-15,0 0-13 16,-3 12 20-16,-8 4 7 16,-3 2 0-16,-2 4 0 0,-2 2-2 15,-5 3 2 1,0 0 2-16,-3-2-1 0,2 0-1 15,-1-1 0-15,7-6 3 16,4-4-2-16,5-6 0 16,5-5 0-16,1 0 0 15,3-3 0-15,0 0 1 16,0 1 4-16,0-1 2 16,0 0 8-16,0 0 3 15,0 0-5-15,-3 0-11 16,-4 0-3-16,-7 2-26 15,-2 3-16-15,0 2-7 16,3 3-20-16,3-1-27 16,3-4-69-16,4-5-207 15</inkml:trace>
  <inkml:trace contextRef="#ctx0" brushRef="#br0" timeOffset="145862.3">22092 9326 20 0,'0'0'56'0,"0"0"-2"15,0 0 7-15,0 0-13 16,0 0 5-16,0 0 11 16,12-36 7-16,-9 29-46 15,0 2-18-15,0 1-5 16,0 1 5-16,-2 0-5 16,-1-1 17-16,0 4 18 0,0-1 10 15,0-2-31 1,0 0-8-16,0 0 11 0,0 1 43 15,0 1-29-15,0-1-2 16,0 2-5-16,0 0-14 16,0 0-12-16,0 0-5 15,0 0-3-15,0 0 1 16,2 0 3-16,3 9 4 16,2 2 0-16,-1 5 2 15,4 6-2-15,-1 2 2 16,2 5-2-16,-1 0 0 15,-1 2 0-15,0-1 0 16,-2-2 0-16,-2-5 3 16,1-6-3-16,-3-2 0 15,-2-8-1-15,-1-3 2 0,2-1-1 16,-2-3 2 0,0 0 11-16,0 0 12 0,0 0-14 15,0 0-5-15,0 2-4 16,3-2 0-16,-3 0-1 15,1 0-1-15,1 0 0 16,-2 0-1-16,1 1-19 16,2 5-67-16,0-1-19 15,-1-2-173-15</inkml:trace>
  <inkml:trace contextRef="#ctx0" brushRef="#br0" timeOffset="146025.45">22256 9546 639 0,'0'0'169'0,"0"0"-86"15,0 0-49-15,0 0-16 16,0 0-18-16,0 0-46 16,0-17-151-16,0 19-35 15</inkml:trace>
  <inkml:trace contextRef="#ctx0" brushRef="#br0" timeOffset="173585.24">3210 3025 238 0,'0'0'121'0,"0"0"-67"16,0 0-2-16,0 0-8 15,0 0-17-15,0 0 22 16,0 0 7-16,0 0-10 15,0 0-18-15,0 0-13 16,0 0 22-16,0 0-28 16,0 0-8-16,0 0-1 0,0 0-4 15,0 0-1 1,0 0 1-16,0 0 4 0,0 0 0 16,0 0 0-16,0 0 3 15,0 0 3-15,0 0 14 16,0 0-13-16,0 0-7 15,0 0-4-15,0 0-5 16,0 0-7-16,12 0 2 16,22-2 14-16,24-4 5 15,21-7 11-15,17-4-11 16,5 2-5-16,-4-2-8 16,-9 0 6-16,-13 3-2 15,-15 1 4-15,-20 4 6 16,-19 4-6-16,-9 3 0 15,-12 2-11-15,-20 0-60 0,-32 16-97 16,-19-1-241-16</inkml:trace>
  <inkml:trace contextRef="#ctx0" brushRef="#br0" timeOffset="174250.35">3179 3193 499 0,'0'0'147'0,"0"0"-64"16,0 0-23-16,0 0-13 15,0 0-12-15,0 0-8 16,-9-22-15-16,18 17-11 15,12-1-2-15,4 2 0 16,3 4-1-16,-5 0-2 16,1 0 4-16,-7 12-2 15,-3 5-18-15,-4 7-6 16,-5 2-4-16,-5 2-6 16,0-2-3-16,0-2 5 15,-13-6 2-15,2-5 18 16,5-7 10-16,1-4 4 15,3-2 3-15,2 0 9 16,0 0 18-16,0-4-27 0,7-6-3 16,10-4-17-16,11 0-9 15,0 3 24-15,-4 3 2 16,-3 2 2-16,-9 6 0 16,-8 0-2-16,-2 0-1 15,-1 0-5-15,1 7 2 16,1 7 1-16,0 4 3 15,4 2 1-15,1 0 1 16,4 3-2-16,4-7 1 16,3-3-1-16,4-7 1 0,1-6 1 15,-2 0 6 1,-2-8 7-16,-6-6 26 0,-6 1 5 16,-2-4 6-16,-5-1-10 15,-1 1-26-15,0 1-6 16,-3 1-6-16,-13 0-4 15,-8 6-19-15,2 4-29 16,1 5-1-16,12 0-4 16,4 0 16-16,5 0-75 15,0 9 28-15,0-5-110 16</inkml:trace>
  <inkml:trace contextRef="#ctx0" brushRef="#br0" timeOffset="175033.68">4393 3025 301 0,'0'0'129'0,"0"0"-45"15,0 0 48-15,0 0-57 16,0 0-13-16,0 0-36 16,-28-16-8-16,28 16 0 15,0 0-6-15,0-3-5 16,0 3 2-16,0 0-9 15,1-1-9-15,20 0-8 16,10-5 17-16,15 0 13 16,8-8-9-16,5 0-3 15,-4 1-1-15,-9 3-13 16,-15 3 1-16,-14 7-30 16,-16 0-60-16,-1 0-162 15,-31 4-140-15</inkml:trace>
  <inkml:trace contextRef="#ctx0" brushRef="#br0" timeOffset="175618.05">4314 3125 460 0,'0'0'91'0,"0"0"-17"15,0 0-41-15,0 0-16 16,0 0-15-16,0 0-2 16,43 5 4-16,-33 9-3 15,4 4-1-15,-3 5 2 0,-4 4-4 16,-1 0 4-16,-6 0-2 16,0-2 1-16,-9-4-1 15,-6-5 0-15,0-3-16 16,6-9-10-16,6-2 10 15,3-2 16-15,0 0 32 16,0-13-9-16,17-4-4 16,8 1-4-16,5-5-14 15,10 4-1-15,-3 0 0 16,1 1 1-16,-7 5-2 16,0 1 2-16,-8 3-2 15,-11 5 2-15,-4 2-1 16,-6 0 3-16,-2 0 0 0,0 0-1 15,0 0-2-15,0 2-3 16,1 9-5-16,2 7 8 16,3 6 1-16,-1 5-1 15,3-1 0-15,2-5 0 16,-3-1 1-16,1-7-1 16,-2-6 0-16,-3-1 0 15,-3-5 1-15,0-1-1 16,0-2 9-16,0 0 29 15,0 0 22-15,-11 0-49 16,-8-5-11-16,-7-3-59 16,1 1-19-16,6-3-62 0,12-2 14 15,7-2-32 1</inkml:trace>
  <inkml:trace contextRef="#ctx0" brushRef="#br0" timeOffset="175828.89">4778 3182 308 0,'0'0'145'0,"0"0"-26"15,0 0-5-15,0 0-64 16,0 0-31-16,0 0-19 16,-45-20-5-16,51 20-18 15,14-3 23-15,15-1 11 16,10-3-3-16,6-2-8 15,11 0-49-15,4-5-101 0,-2-6-238 16</inkml:trace>
  <inkml:trace contextRef="#ctx0" brushRef="#br0" timeOffset="176398.36">5341 3130 410 0,'0'0'124'0,"0"0"-104"16,0 0-20-16,0 0 0 15,0 0 27-15,0 0 21 16,108-3 4-16,-56-11-8 16,-1 1-12-16,1 0-5 0,-3 0-15 15,-2 6-12 1,-4 2-8-16,-4 2-69 0,-11 0-96 16,-16-1-234-16</inkml:trace>
  <inkml:trace contextRef="#ctx0" brushRef="#br0" timeOffset="177230.28">5461 3263 243 0,'0'0'96'0,"0"0"13"0,0 0-63 16,0 0 18-16,0 0 6 16,0 0-24-16,-40 0 2 15,40-3 13-15,0 2-11 16,0 0-20-16,0-5-9 16,0-2-21-16,13-2-4 15,7-3 2-15,6 2-2 16,3 1-8-16,-1 2-5 15,0 4 7-15,-8 1-16 16,-4 1 3-16,-7 2-21 16,-3 0-17-16,-6 0-5 15,0 8 27-15,0 1 18 0,-16 1 21 16,-5-1 4 0,3-1-4-16,-1 2 9 0,11-1-3 15,3 0-6-15,4 2 0 16,1 3 0-16,0 0-1 15,6 4 1-15,8-2 0 16,0 1 0-16,-2-1 0 16,-1 0 2-16,-7-2-2 15,1 0-1-15,-5 1 1 16,0 2 0-16,0 2 1 16,-9-2-1-16,-2-1 2 15,1-3 6-15,-2-6-4 16,0-3 1-16,6-4 1 0,1 0 8 15,4-11 45 1,1-10-50-16,9-4-9 0,21-1-43 16,7 2-19-16,1 2 32 15,-4 5 15-15,-4 7 15 16,-11 3 12-16,-12 4 5 16,-5 1 31-16,-2 2 16 15,0 0-6-15,0 0-18 16,0 0-14-16,0 0-21 15,0 0-5-15,0 10-6 16,0 2 5-16,0 2 2 16,0 4-2-16,15-5 0 0,7-3 1 15,10-9 1 1,8-1 4-16,2-4 12 0,-4-16-12 16,-11 1 1-16,-9-3 1 15,-15 5 20-15,-3-1 2 16,-15 2-26-16,-25 3-3 15,-11 5-20-15,-6 8-36 16,8 0-61-16,18 3-78 16,23 5-67-16</inkml:trace>
  <inkml:trace contextRef="#ctx0" brushRef="#br0" timeOffset="189470.04">2345 6800 254 0,'0'0'103'0,"0"0"-23"0,0 0-2 16,0 0-18-16,0 0 10 15,0 0-35-15,0 0-22 16,0-12-6-16,0 12-1 16,0 0-3-16,0 0 11 15,0-2 15-15,-2 2-18 16,1-2-10-16,-1 2 2 15,2 0-2-15,0 0-1 16,-1 0-13-16,-9 2-194 16,1 6-15-16</inkml:trace>
  <inkml:trace contextRef="#ctx0" brushRef="#br0" timeOffset="189664.26">1907 7139 475 0,'0'0'88'16,"0"0"6"-16,0 0-87 0,0 0-7 16,0 0-70-1,-50 76-32-15,31-50-185 0</inkml:trace>
  <inkml:trace contextRef="#ctx0" brushRef="#br0" timeOffset="189835.69">1717 7519 355 0,'0'0'17'16,"0"0"-14"-16,0 0-2 15,0 0 1-15,-37 101 3 16,19-64-5-16,3-3-190 16</inkml:trace>
  <inkml:trace contextRef="#ctx0" brushRef="#br0" timeOffset="190002.71">1495 8000 242 0,'0'0'66'16,"0"0"21"-16,0 0-55 16,0 0-24-16,-24 95 12 15,24-55-14-15,0-1-6 16,9-3-191-16</inkml:trace>
  <inkml:trace contextRef="#ctx0" brushRef="#br0" timeOffset="190168.92">1325 8561 505 0,'0'0'177'16,"0"0"-73"-16,0 0-60 16,0 0-44-16,0 0-150 15,0 0-21-15,25 10-265 16</inkml:trace>
  <inkml:trace contextRef="#ctx0" brushRef="#br0" timeOffset="190894.51">2754 6812 549 0,'0'0'131'0,"0"0"-55"15,0 0-59-15,0 0-17 16,0 0-13-16,0 0-3 16,3-18 16-16,19 10 3 15,10-1-3-15,13 1-23 16,8-1-83-16,15-4-71 16,4-4-169-16</inkml:trace>
  <inkml:trace contextRef="#ctx0" brushRef="#br0" timeOffset="191073.07">3461 6704 577 0,'0'0'108'16,"0"0"15"-16,0 0-69 16,0 0-26-16,0 0-28 15,0 0-10-15,16 0-54 16,14 0-16-16,12 0 15 15,10 0-79-15,2 0-194 16</inkml:trace>
  <inkml:trace contextRef="#ctx0" brushRef="#br0" timeOffset="191244.96">3984 6779 646 0,'0'0'100'0,"0"0"-51"15,0 0-49-15,0 0-43 16,0 0 38-16,96-2-31 16,-48 11-25-16,5-4-38 15,5-3-63-15,-4-2-202 16</inkml:trace>
  <inkml:trace contextRef="#ctx0" brushRef="#br0" timeOffset="191442.28">4533 6909 118 0,'0'0'96'0,"0"0"27"16,0 0 12-16,0 0 68 0,0 0-35 16,0 0-94-16,12 11-67 15,-4-2-7-15,7 4-86 16,10 6-18-16,0-3-92 15,3-7-232-15</inkml:trace>
  <inkml:trace contextRef="#ctx0" brushRef="#br0" timeOffset="192042.29">5165 7383 519 0,'0'0'20'0,"0"0"43"16,0 0-26-16,0 0-37 15,0 0-19-15,0 0 19 16,-16 31 0-16,16-9 0 16,3 8 0-16,5 5-2 15,5 3-89-15,-1-5-85 16</inkml:trace>
  <inkml:trace contextRef="#ctx0" brushRef="#br0" timeOffset="192214.69">5309 7947 223 0,'0'0'268'0,"0"0"-251"15,0 0 1-15,0 0-12 16,0 0 2-16,-9 85-4 15,9-42 0-15,0 6-4 16,6-3-68-16,-1-5-319 16</inkml:trace>
  <inkml:trace contextRef="#ctx0" brushRef="#br0" timeOffset="192372.18">5187 8695 555 0,'0'0'0'0,"0"0"-3"16,0 0-53-16,53 87-10 15,-45-60-60-15,-8-5-134 16</inkml:trace>
  <inkml:trace contextRef="#ctx0" brushRef="#br0" timeOffset="192515.94">5182 8920 760 0,'0'0'0'16,"0"0"-167"-16,0 0-45 16</inkml:trace>
  <inkml:trace contextRef="#ctx0" brushRef="#br0" timeOffset="193503.37">1271 9062 498 0,'0'0'102'0,"0"0"-16"0,0 0-50 15,0 0-31-15,0 0-5 16,0 0-43-16,-3 47 15 16,9-16-20-16,9 6-24 15,4 6-29-15,-2 1-28 16,-4-3-79-16</inkml:trace>
  <inkml:trace contextRef="#ctx0" brushRef="#br0" timeOffset="193663.09">1450 9757 236 0,'0'0'31'15,"0"0"41"-15,0 0-16 0,0 0-17 16,0 0-36-16,81 85 12 16,-58-53-15-16,-1 1 0 15,-2 1-138-15</inkml:trace>
  <inkml:trace contextRef="#ctx0" brushRef="#br0" timeOffset="193818.56">1766 10243 320 0,'0'0'5'0,"0"0"-5"15,0 0 1 1,0 0-1-16,100 76-7 0,-76-55-75 15,-4 0-145-15</inkml:trace>
  <inkml:trace contextRef="#ctx0" brushRef="#br0" timeOffset="194031.11">2214 10645 195 0,'0'0'68'0,"0"0"12"16,0 0-9-16,80-2-3 15,-59-1-16-15,-3 3-31 16,-1 0-21-16,-2 14-33 16,-8 6-98-16,-7 0-122 0</inkml:trace>
  <inkml:trace contextRef="#ctx0" brushRef="#br0" timeOffset="194622.14">3400 10844 408 0,'0'0'67'16,"0"0"-56"-16,0 0 11 0,0 0 28 15,0 0-29-15,86 0-5 16,-47-8-11-16,3 1-1 16,6 0-4-16,5 1-28 15,4 0-82-15,-4 1-150 16</inkml:trace>
  <inkml:trace contextRef="#ctx0" brushRef="#br0" timeOffset="194793.04">4014 10788 616 0,'0'0'7'15,"0"0"-7"-15,0 0-15 0,0 0 4 16,97-13 8-16,-49 2-2 16,6 1-31-16,2-3-35 15,-1 2-30-15,-6-1-232 16</inkml:trace>
  <inkml:trace contextRef="#ctx0" brushRef="#br0" timeOffset="195145.9">4624 10629 721 0,'0'0'83'0,"0"0"-43"0,0 0-40 16,0 0-5-16,0 0-16 15,79-40-20-15,-31 24 0 16,1-1-30-16,-4 0-32 16,-1-5-39-16,-8-2-3 15,-6-2 69-15,-10-5 76 16,-7 1 34-16,-8 1-11 16,-5 4 123-16,0 1-90 15,0 7-53-15,0 5 2 16,0 1 4-16,0 4-3 15,0 0 5-15,0 4 28 16,0 0 5-16,0 0-24 16,0 3 10-16,1 0 1 0,7 0-22 15,3 0-9 1,1 0-24-16,6 0-91 0,-4-4-155 16</inkml:trace>
  <inkml:trace contextRef="#ctx0" brushRef="#br0" timeOffset="195928.53">5377 8669 556 0,'0'0'25'0,"0"0"33"15,0 0 5-15,0 0-47 0,0 0-16 16,0 0-19-16,2 21 17 15,-2 15 4-15,-3 9-2 16,-7 8 3-16,-5 4-3 16,4 1-51-16,-2-3-32 15,-3-4 1-15,5-3-22 16,2-1-4-16,0 4 40 16,6-1 26-16,2 2 39 15,-1-2 3-15,2 1 0 16,-1-1 2-16,-3-2-2 15,0-1 0-15,-2-8 0 16,0-5 13-16,-3-9 78 16,2-8 4-16,-1-3-17 15,2-3 13-15,-1 6-11 16,4 5-69-16,3 7-8 0,0 4-3 16,0-2-37-16,9-4-71 15,0-6-52-15,-2-5-103 16</inkml:trace>
  <inkml:trace contextRef="#ctx0" brushRef="#br0" timeOffset="196212.84">4902 10433 312 0,'0'0'54'0,"0"0"-30"15,0 0 12-15,0 0-36 16,0 0-58-16,0 0-82 16</inkml:trace>
  <inkml:trace contextRef="#ctx0" brushRef="#br0" timeOffset="199625.78">2861 1864 129 0,'0'0'123'0,"0"0"-61"0,0 0-31 16,0 0 26 0,0 0-17-16,0 0-17 0,0 0-12 15,0-23-2-15,0 23 18 16,0-1-7-16,0 1-3 15,0-2 4-15,0 2-5 16,0-3 19-16,0 3-15 16,-3 0-3-16,3 0-4 15,0 0-9-15,0 0 3 16,0 0 3-16,0-2 4 16,0-1-6-16,0 1-3 15,0 0-5-15,0-3 0 0,6-3-1 16,14-2-2-16,5-2 3 15,12-6 1-15,6-2-1 16,4-2-1-16,3 0-2 16,-4 1 3-16,-8 6 0 15,-11 2 0-15,-11 9 0 16,-6 0 2-16,-8 4-4 16,-2 0-2-16,0 0-18 15,0 0-35-15,0 0-20 16,0 0 28-16,0 0 46 15,0 0-1-15,0 0-6 16,0 0-7-16,0 4-18 16,3 0-24-16,8-2-42 0,5-1-22 15,0-1 10 1</inkml:trace>
  <inkml:trace contextRef="#ctx0" brushRef="#br0" timeOffset="200091.47">2846 2082 105 0,'0'0'229'0,"0"0"-159"15,0 0 4-15,0 0-21 16,0 0-21-16,0 0-19 16,27-25-13-16,3 7-1 15,13-1 1-15,2-1 5 16,2 1 5-16,1 1-6 15,-1 2-1-15,2 2-1 16,0 1-2-16,5 2 0 16,-6 0-3-16,-2 2-18 15,-9 1-28-15,-9 2 14 0,-11 0 20 16,-8 1 9-16,-8 2 6 16,-1-3 5-16,0 1-5 15,0-1-5-15,0 0 5 16,0 1 4-16,0 0-4 15,0 3-4-15,0 2-23 16,-7 0-47-16,1 0-241 16</inkml:trace>
  <inkml:trace contextRef="#ctx0" brushRef="#br0" timeOffset="201409.31">2980 1663 331 0,'0'0'41'15,"0"0"48"-15,0 0-26 16,0 0 2-16,0 0-11 16,0 0-18-16,-8-45 31 15,8 42-50-15,0 1 3 16,0-1-8-16,0 3-2 0,0 0-7 15,0 0-3-15,0 0-5 16,1 0-10-16,15 0-25 16,7 0 38-16,8 0 2 15,6 0-5-15,2 5-2 16,4 4-4-16,1-3 2 16,0 3 1-16,-1-2-10 15,-3 1 8-15,1-4 7 16,-8-2-5-16,-6 0 7 15,-11-1 1-15,-8 1 0 16,-2-2 0-16,-6 1-3 16,0-1-1-16,0 0 0 15,0 3-3-15,0 1-32 0,0-1 18 16,0 1 19-16,0 1-1 16,0-2 2-16,0-1 1 15,0 1 0-15,0 0 0 16,6 0 0-16,-2 0-1 15,1-3-4-15,-1 3 3 16,-3-3 0-16,-1 0 2 16,0 0 4-16,0 0 5 15,0 0 15-15,0 0 16 16,0 0-7-16,0 0-6 16,0 0-5-16,-2 5-22 15,-7 2-4-15,-3 5-6 0,-2 3 1 16,1 6 7-16,-5 5-1 15,-1 7 2-15,-4 5 0 16,-4 5 1-16,2 2 0 16,4-3-2-16,5-3-3 15,2-8-4-15,6-11 2 16,3-7-6-16,3-7 11 16,2-3 2-16,0-3 1 15,0 0 20-15,0 0 46 16,0 0-13-16,0-2-13 15,0-6-40-15,-4-2 2 16,-2-1-2-16,0 0-1 16,-3 0 0-16,3-1-1 15,-3-1 1-15,2 1 1 16,1-1-1-16,0-4 2 0,2-3-2 16,3-5-9-16,1-1-8 15,0-3 6-15,0 0-14 16,0-2 24-16,0 3 1 15,0 4 2-15,0 3 0 16,0 4-2-16,-3 2 2 16,-7 3-3-16,4 2 1 15,-2 1-8-15,2 6 5 16,1 1 1-16,3 2 2 16,2-1 0-16,0 1 0 15,0 0 0-15,0 0 0 16,0 0-2-16,0 0-3 0,0 1-14 15,0 11 6-15,3 5 13 16,9 5 0-16,-2 2 0 16,2 1 0-16,0 3 0 15,-3 1 0-15,-1 0-3 16,-1 0 3-16,-7 1 0 16,0 6-35-16,0-2-56 15,-19-5-147-15</inkml:trace>
  <inkml:trace contextRef="#ctx0" brushRef="#br0" timeOffset="202014.97">2767 1892 357 0,'0'0'184'0,"0"0"-76"15,0 0-32-15,0 0-53 16,0 0-23-16,0 0-11 16,0 13-17-16,0-2 26 15,0 4 2-15,0 10 0 16,0 7-7-16,0 7-71 16,-3-6-131-16</inkml:trace>
  <inkml:trace contextRef="#ctx0" brushRef="#br0" timeOffset="202181">2841 2152 191 0,'0'0'343'0,"0"0"-343"16,0 0-15-16,0 0-349 15</inkml:trace>
  <inkml:trace contextRef="#ctx0" brushRef="#br0" timeOffset="204103.94">712 3928 1 0,'0'0'317'0,"0"0"-235"16,0 0 5-1,0 0-22-15,0 0-16 0,0 0-8 16,0-19-18-16,0 16 2 16,1 0 19-16,-1-3-10 15,0-2-1-15,2 2 3 16,-2-5-13-16,0-1-8 15,0 0 3-15,0-1-9 16,0 0-5-16,-2 4-4 16,-10 1-1-16,-7 3-11 15,-10 5-24-15,-8 2-9 16,0 17-25-16,3 3 32 16,12 2 20-16,11 4-5 15,11 0-20-15,0 4 18 0,9 1 18 16,9-1-8-16,4-2 4 15,3-4-10-15,-1-3 1 16,-3-5 15-16,-3-1 5 16,-7-8-1-16,-7 2 1 15,-2-2-1-15,-2 1-2 16,0-1 0-16,-17 2 3 16,-2 0 10-16,-5-2-2 15,1-4-3-15,4-2 4 16,4-3 5-16,6 0 50 15,3 0-22-15,4 0-30 0,2-5-12 16,10-11-79 0,18-4-124-16,11-4-184 0</inkml:trace>
  <inkml:trace contextRef="#ctx0" brushRef="#br0" timeOffset="204338.3">870 3892 394 0,'0'0'150'0,"0"0"1"15,0 0-74-15,0 0-20 16,0 0 0-16,0 0 15 16,-21-50-49-16,21 50-23 15,0 4-24-15,0 23-36 16,0 12 59-16,0 10 1 16,9 4 2-16,0-3-2 0,7-5-1 15,-2-8-8 1,-1-9-18-16,-1-10-7 0,-1-6-32 15,-4-12-67-15,-1-2-94 16</inkml:trace>
  <inkml:trace contextRef="#ctx0" brushRef="#br0" timeOffset="204505.65">613 4050 357 0,'0'0'21'0,"0"0"16"16,108-11 53-16,-56 0-39 15,6 0-39-15,5 0-12 0,-7 0-86 16,-6-5-248-16</inkml:trace>
  <inkml:trace contextRef="#ctx0" brushRef="#br0" timeOffset="205336.63">1070 4075 441 0,'0'0'99'0,"0"0"-53"16,0 0-4-16,0 0-21 15,0 0 25-15,0 0 4 16,73-69-17-16,-61 44-13 16,0 5 19-16,-8 0-17 15,-4 4 19-15,0 7-41 16,0 2 0-16,0 4-7 16,-3 3-22-16,-3 7-55 15,-1 14-6-15,1 7 90 16,6 5-4-16,0 2-5 15,6-1 3-15,21-2-9 16,4-2 8-16,6-13 4 16,-1-4 3-16,0-13-12 15,-5 0 12-15,-4-15 7 16,-3-8 0-16,-6-2-5 0,0 2-1 16,-14 0 7-16,-4 4 14 15,-4 3 8-15,-14 4-5 16,7 7 12-16,2 5-21 15,2 0-16-15,4 13-44 16,-3 13 40-16,6 11 1 16,0 9-2-16,0 7-1 15,9 4 4-15,9 2 2 16,-2 0 1-16,-1-7-1 16,-6-12 1-16,-2-11-1 0,-5-14 0 15,-1-9 4 1,-1-6 4-16,0-4 75 0,0-23-7 15,0-12-76-15,0-10-26 16,-7-3-1-16,-5-1 3 16,-3 0 24-16,2 3 0 15,5 7-8-15,5 1-5 16,3 6-9-16,0 10 13 16,11 9 9-16,2 8-2 15,7 9 2-15,-1 0-13 16,3 8 1-16,-1 13-5 15,0 1 14-15,-2 4 2 16,-5-3 1-16,1-4-3 0,-9-4-1 16,-6-2 1-1,0-1-1-15,-10-1-3 0,-20 2 7 16,-5-3 3-16,-8 2-2 16,-3-7-1-16,10-3 4 15,14-2 3-15,11 0-4 16,8 0-2-16,3 0-1 15,14 0-64-15,23-7-21 16,14-8-75-16</inkml:trace>
  <inkml:trace contextRef="#ctx0" brushRef="#br0" timeOffset="205660.99">1690 3827 473 0,'0'0'145'16,"0"0"-32"-16,0 0-69 15,0 0-41-15,0 0-3 16,0 0-23-16,0 0 23 15,8 42 0-15,-4-12 3 16,-1 5-1-16,-3 6 1 16,0 4-2-16,0 3 3 0,0-2-4 15,6-3 0 1,0-8 1-16,3-10-1 0,0-7-48 16,0-7-55-16,-3-11-63 15,3-2-230-15</inkml:trace>
  <inkml:trace contextRef="#ctx0" brushRef="#br0" timeOffset="205955.14">2054 3923 586 0,'0'0'151'16,"0"0"-46"-16,0 0-42 16,0 0-31-16,0 0-17 15,0 0-15-15,0-17-9 16,0 17-38-16,0 15-95 15,4 7 127-15,0 6-87 16,-4-3-116-16</inkml:trace>
  <inkml:trace contextRef="#ctx0" brushRef="#br0" timeOffset="206133.18">2067 4205 784 0,'0'0'104'0,"0"0"-43"16,0 0-28-16,0 0-12 16,0 0-21-16,0 0-11 15,0-5-32-15,0 5-60 16,0 0-243-16,0 0 51 16</inkml:trace>
  <inkml:trace contextRef="#ctx0" brushRef="#br0" timeOffset="-214036.92">2469 4055 178 0,'0'0'85'15,"0"0"11"-15,0 0-3 16,0 0-19-16,0 0-11 16,-27-83-1-16,19 66 20 15,1 1-31-15,3 3 5 16,1 3-19-16,0 3-23 15,0 1 10-15,1 2-2 16,-1 1-8-16,2-1-1 16,-1 4 5-16,2 0-10 0,-3 0-8 15,3 0-1-15,0 0-8 16,0 14-21-16,0 18 2 16,0 14 26-16,0 12 0 15,-10 9 0-15,-4 2-3 16,-6-4-6-16,3-9-7 15,-1-14 0-15,6-17 0 16,5-13 14-16,4-9 4 16,3-3 4-16,0-10 38 15,0-23 9-15,0-17-51 16,16-11-27-16,-2-6 18 16,-4 3 9-16,-4 0-2 15,-6 7-8-15,2 5-17 0,2 4-17 16,1 12-7-16,4 5 0 15,1 11 44-15,1 8 3 16,3 12-2-16,3 0-2 16,0 20 3-16,-4 8 2 15,4 4-5-15,-6 4 4 16,-4-4 0-16,-1-8 4 16,-6-8-2-16,0-5 2 15,0-5-8-15,0 0 8 16,-9 2 1-16,-14 3 36 0,-6 4-13 15,-8 3-15 1,1 2-5-16,6-3 0 16,5 0-4-16,12-1-1 0,8-1-3 15,3 2 1 1,2 2-1-16,0 1 1 0,6-3 2 16,11-1-6-16,5-3 7 15,5-5 3-15,6-4 3 16,1 1 6-16,4-4-12 15,3-1 0-15,-8 0-135 16,-16 0-390-16</inkml:trace>
  <inkml:trace contextRef="#ctx0" brushRef="#br0" timeOffset="-213304.51">2570 4227 269 0,'0'0'94'0,"0"0"-68"15,0 0 46-15,0 0-6 16,87-35 9-16,-71 23-17 16,-1-2 18-16,-7-2-17 15,-4 3-2-15,0-3-17 16,-4 4-19-16,0 5-21 15,-7 3-1-15,-9 4-9 16,5 0-36-16,-2 4 2 16,4 14 8-16,1 2 29 15,8 3-2-15,0-1 3 0,15 2 4 16,18 0-2-16,15-4-4 16,4-7 0-16,5-11 6 15,1-2-2-15,-3-18 4 16,-3-16 11-16,-4-9 5 15,-5-9-9-15,-7-4 24 16,-6 3-11-16,-12 2-3 16,-10 4 12-16,-8 8 2 15,0 7-13-15,0 13 8 16,0 9-2-16,0 7-24 16,0 3-5-16,0 0-7 0,0 16-24 15,10 12 27-15,7 9 8 16,2 6 0-16,1 0 0 15,1-5 0-15,-3-9 1 16,-5-7 0-16,-5-8 3 16,-2-8-2-16,-6-5 1 15,0 2-1-15,0-3 3 16,0 0 4-16,0 0 7 16,-3-3 13-16,-21-3-28 15,-9 0-1-15,-4 6-9 16,4 0 4-16,8 5-13 15,7 12-13-15,9 2 12 16,6 2 7-16,3 1 1 0,0-2 6 16,0-3 2-16,17-2 3 15,2-6-3-15,5-4 4 16,4-5 1-16,7 0 4 16,5-13 3-16,1-8-8 15,-5 0-8-15,-8-1-43 16,-9 2-77-16,-12 3-76 15,-7 3-89-15</inkml:trace>
  <inkml:trace contextRef="#ctx0" brushRef="#br0" timeOffset="-212688.45">3428 4075 273 0,'0'0'265'0,"0"0"-51"16,0 0-93-16,0 0-54 16,0 0-60-16,0 0-7 0,0-4-14 15,0 20-6 1,0 2 19-16,0 4 1 0,0 1 0 15,2-3-1-15,5-5-1 16,0-3-1-16,-1-4-3 16,0-6-5-16,-1-2 11 15,7 0 1-15,3-16 10 16,4-9-7-16,-5-1 1 16,-4 3 0-16,-9 5 7 15,-1 7-9-15,0 7 4 16,0 4-7-16,2 0-19 15,7 0-68-15,3 11 1 16,12 7 86-16,1 3 0 16,5-2 1-16,6-2 0 0,1-7 0 15,-3-2 0-15,0-8 4 16,-1 0 1-16,-1-11 11 16,2-13 12-16,-1-5-15 15,-3 1-7-15,-7 2-7 16,-12 4 0-16,-1 6-1 15,-7 9 1-15,-3 3 2 16,0 4-2-16,0 0-2 16,0 0-7-16,0 0 3 15,0 0 6-15,0 0 1 16,0 0-1-16,0 0-6 16,-13 10 2-16,-2 7 3 15,-1 0 1-15,2 2-3 0,2-3 0 16,3 1 1-16,2 0-4 15,4-5 3-15,3 5-3 16,0-3 3-16,7 0-7 16,17-1 6-16,12-7 4 15,13-6 2-15,8 0 2 16,10-19 2-16,-3-9-6 16,-7-1-18-16,-14-3-23 15,-15 4-32-15,-18 4-67 16,-10 4-176-16</inkml:trace>
  <inkml:trace contextRef="#ctx0" brushRef="#br0" timeOffset="-212221.71">4254 4088 60 0,'0'0'419'0,"0"0"-332"15,0 0-26 1,0 0-16-16,0 0-36 0,0 0-6 15,64-29 2-15,-41 12 6 16,-2 3-1-16,-5-1 5 16,-7 5 12-16,-3 3 8 15,-6 2 8-15,0 1-30 16,-9 1-13-16,-15 3-8 16,-7 0-11-16,-5 4 1 15,5 9 8-15,5 4-1 16,9 2-17-16,8 1 8 15,6 2 12-15,3 1-5 16,12-1 1-16,26-3 6 16,17-5 3-16,14-11 3 15,4-3 10-15,5-2-10 0,-7-13-34 16,-8-8-102-16,-12-5-204 16</inkml:trace>
  <inkml:trace contextRef="#ctx0" brushRef="#br0" timeOffset="-211472.8">4856 3811 703 0,'0'0'133'15,"0"0"-54"-15,0 0-55 0,0 0-24 16,0 0-12-16,0 0-9 15,-8 39 18-15,-3-2 2 16,1 9 0-16,1 2-1 16,3-1 0-16,3-8-35 15,3-10-10-15,0-12-17 16,8-13 17-16,12-4 38 16,6-12 9-16,1-18 14 15,1-6-7-15,-10-2 1 16,-6 7 18-16,-10 3 6 15,-2 10 17-15,0 7 13 16,0 7-28-16,0 4-30 16,0 0-4-16,0 0-38 15,0 12-20-15,0 6 58 0,0 2 0 16,0 2 0-16,4 1 1 16,2 1 1-16,4-4-2 15,-2-6-11-15,-1-6-2 16,-2-7 4-16,5-1 9 15,6-3 8-15,1-11 1 16,-1-1 0-16,-7 6 0 16,-4 4 8-16,-4 3 9 15,-1 2-16-15,0 0-10 16,0 0-27-16,2 0-21 16,3 0-15-16,0 0 42 0,9 0 21 15,2 2 1 1,-2-2 2-16,8 0-2 0,-4 0 3 15,7-8 11-15,2-6 7 16,0-5-19-16,-2-1-3 16,-8 4-16-16,-7 1 16 15,-10 2 4-15,0-1 4 16,-6 5 2-16,-12 1-5 16,-3 8 6-16,0 0 0 15,-1 3-11-15,-2 17-3 16,2 2-2-16,5 3-1 15,4 4 1-15,10-1 2 0,3-2-2 16,13-3-1-16,20-7 1 16,12-9 5-1,4-7 8-15,5 0-8 0,-8-6-42 16,-10-12-107 0,-8-9-159-16</inkml:trace>
  <inkml:trace contextRef="#ctx0" brushRef="#br0" timeOffset="-211242.86">4733 3991 522 0,'0'0'41'16,"0"0"6"-16,0 0-37 15,0 0-1-15,0 0-9 16,0 0 1-16,51-12-2 16,-16 0-3-16,10 0-14 15,6-2-27-15,7-2-70 16,5-4-235-16</inkml:trace>
  <inkml:trace contextRef="#ctx0" brushRef="#br0" timeOffset="-210323.79">5756 3708 304 0,'0'0'438'16,"0"0"-327"-16,0 0-44 15,0 0-67-15,0 0-7 16,0 0-23-16,2 59 29 16,-2-6 1-16,0 7 0 15,1 3 0-15,11-6 0 16,3-12-25-16,0-15-3 15,-3-13-10-15,0-11 22 16,0-6 16-16,-2 0 12 16,1-13 1-16,-4-5 6 0,-7-2 14 15,0 1-11-15,-25 0-3 16,-14 6-19-16,-7 10 0 16,1 3 0-16,5 6 0 15,9 12-3-15,8 3-13 16,9 3 1-16,10-1 0 15,4 1-10-15,0-4 2 16,18-6 22-16,19-8-1 16,14-6 2-16,16-15 10 15,12-17 1-15,-1-5 2 16,-13 2 10-16,-18 5 6 16,-19 8 4-16,-18 7 4 15,-8 7-13-15,-2 3-12 0,0 3-12 16,-6 2-4-16,-6 0-17 15,0 8-17-15,2 8 22 16,4 3 4-16,4 0 4 16,2 2 2-16,2-1 0 15,22-3 3-15,4-4 3 16,5-9-6-16,2-4 2 16,-3 0 4-16,-2-10 1 15,-6-3 0-15,-9-2-1 16,-5 0 2-16,-4 3 1 15,-6 2-2-15,0 4 2 16,0 3 2-16,0 3-5 16,0 0-4-16,0 3-102 15,3 13 73-15,7 3 31 0,11 4 0 16,12-4-34-16,14-5 2 16,9-9-34-16,2-5-11 15,-6 0-59-15,-12-9-55 16</inkml:trace>
  <inkml:trace contextRef="#ctx0" brushRef="#br0" timeOffset="-209541.63">6574 3900 513 0,'0'0'154'16,"0"0"-27"-16,0 0-65 16,0 0-62-16,0 0-28 0,0 0 25 15,-11 46-1 1,11-14 3-16,0-2 1 0,6-4 0 15,1-5 0-15,-2-5 1 16,-2-6-1-16,-3-4 5 16,0-5-5-16,0-1 2 15,0 0 6-15,0 0 1 16,0-6-9-16,0-11-137 16,0-3-9-16,0 0 6 15,12-4 82-15,8 2 39 16,8-1 19-16,-1 1 69 15,1 1 20-15,0 4-15 16,-1 4-48-16,-2 5-22 16,-5 5-2-16,-2 3-2 0,-8 0 0 15,-7 0-5-15,-3 3-36 16,0 11-14-16,-16 0 55 16,-11 1 3-16,0 1-2 15,2-4 6-15,7 0-2 16,3-3 0-16,6 0-2 15,7-1-3-15,2-1 0 16,0-2 0-16,5 0 3 16,11-2 11-16,-1-1 7 15,-4-2 38-15,2 0 5 16,-5 0-4-16,-2-3-19 16,-2-1-25-16,0 3-14 15,-4-1-2-15,0 2 0 0,0 0-3 16,0 0-15-16,0 0-6 15,3 0-18-15,3 0-2 16,2 10 44-16,8 4 0 16,-2 1 1-16,-1 2-1 15,1-4-1-15,-4-4 1 16,-1-5 0-16,-5-4 3 16,2 0 9-16,4-2 59 15,6-15-12-15,-1-7-56 16,-2-1-3-16,-8-4 5 0,-5 3-3 15,0 1 9-15,-8 4 5 16,1 9 12-16,4 4-23 16,3 8-5-1,0 0-15-15,0 0-24 16,0 8-28-16,10 13 59 0,8 6 8 16,1 3 0-16,2-2 0 15,-1-3 0-15,1-6 0 16,-1-7 0-16,-3-3-26 15,2-9-93-15,-3 0-151 16</inkml:trace>
  <inkml:trace contextRef="#ctx0" brushRef="#br0" timeOffset="-209315.12">7193 3750 583 0,'0'0'204'0,"0"0"-98"0,0 0-70 15,0 0-36-15,0 0-27 16,0 0-49-16,0 17 75 16,1 21 1-16,3 5 0 15,1 1 0-15,1 1 0 16,0-6 1-16,0-3 2 16,0-6-3-16,-4-5-17 15,-2-5-79-15,0-7-34 16,0-8-64-16,0-5-136 15</inkml:trace>
  <inkml:trace contextRef="#ctx0" brushRef="#br0" timeOffset="-209024.23">7133 3989 535 0,'0'0'184'16,"0"0"-82"-16,0 0-53 16,0 0-49-16,0 0-1 15,0 0-6-15,19-33 7 16,19 30 8-16,9-5 4 15,4 2-3-15,-6 1-4 16,-9-1-4-16,-9 4 0 16,-14 1-1-16,-9 1 0 15,-4 0-10-15,0 0-39 16,0 10 21-16,0 8 20 0,0 4 7 16,-7 6 1-1,0 3 1-15,2 3-1 16,2-3-1-16,3-3-12 0,0-9-23 15,0-7-21-15,6-10-1 16,9-2 5-16,2-17-53 16</inkml:trace>
  <inkml:trace contextRef="#ctx0" brushRef="#br0" timeOffset="-208841.84">7464 3655 738 0,'0'0'42'16,"0"0"38"-16,0 0-47 0,0 0-33 16,0 0-39-16,0 0-37 15,0 15 76-15,0 17-1 16,0 4-26-16,0 5-39 16,6-3-64-16,6-9-150 15</inkml:trace>
  <inkml:trace contextRef="#ctx0" brushRef="#br0" timeOffset="-208224.66">7536 3967 912 0,'0'0'4'16,"0"0"-4"-16,0 0-19 0,0 0-5 15,0 0 20 1,0 0 4-16,-9 97 1 0,9-63-1 15,9-3 0-15,7-6 0 16,5-8-6-16,9-11-4 16,3-6 10-16,3-4 6 15,1-19-4-15,-6-7 1 16,-7-2 0-16,-12 1-2 16,-9 4-1-16,-3 5 0 15,-2 5-3-15,-17 4-23 16,-11 2-70-16,-3 6-5 15,0-1-2-15,7 3 50 16,8 0 42-16,13 3 8 16,5 0 2-16,0 0 1 0,17 5 14 15,9 4 38-15,3 6-20 16,-1-1 7-16,-1 3-2 16,-1 1-14-16,-6 1-15 15,-2-2-8-15,-6-5 3 16,-7 0-3-16,-5-5-10 15,0-4-14-15,-17-3 24 16,-4 0 5-16,5-3 1 16,7-13-5-16,9-4-1 15,0-4-72-15,16-2 2 16,10 1 32-16,4 0 38 16,1 7 14-16,-6 3 32 15,-2 6 34-15,-6 6-23 0,-3 3-36 16,-3 0-21-16,2 6 0 15,-6 9-4-15,-2 3 2 16,-4 4 0-16,-1 1 2 16,0 4 5-16,0-1-2 15,0 2-3-15,-4 2-4 16,1-5-78-16,3-13-150 16</inkml:trace>
  <inkml:trace contextRef="#ctx0" brushRef="#br0" timeOffset="-206961.78">6896 3895 304 0,'0'0'156'15,"0"0"-20"-15,0 0-133 16,0 0-3-16,0 0-107 16,-98 10-7-16,77 5-53 15,6-2 30-15</inkml:trace>
  <inkml:trace contextRef="#ctx0" brushRef="#br0" timeOffset="-205744.9">8474 3953 264 0,'0'0'181'0,"0"0"-91"15,0 0-31-15,0 0-38 16,0 0-19-16,0 0-2 16,0 60 13-16,0-36-4 15,0-2-3-15,0-3-1 16,7-4-5-16,2-6 1 15,-1-5-1-15,7-4 12 16,1-6 50-16,7-16-8 16,-1-9-54-16,-9-2-2 15,-7 0-43-15,-6 0-1 16,-19 1-17-16,-8-2 16 16,-1 1 47-16,2 4 6 15,11 3 16-15,9 3-1 0,6 4-9 16,0 1-5-16,17 4-7 15,5 1 0-15,0 5 14 16,0 5-6-16,-3 3 3 16,-4 0-11-16,-5 12-5 15,-1 15 2-15,-6 12-1 16,-3 7 3-16,0 12 0 16,0 6 1-16,0 7 0 15,0 0 1-15,0-2 0 16,16-7-1-16,6-7 4 15,1-12-2-15,1-14-2 16,-3-8 0-16,-9-11 1 0,-1-8 4 16,-6-2-3-16,0 0 5 15,-1-14 9-15,-1-11-15 16,-1-8 3-16,-2-6 1 16,-2-7 29-16,-21-1 40 15,-7 2-28-15,0 7-31 16,3 9-3-16,10 9-8 15,10 11-2-15,7 4-2 16,0 3-3-16,15 2-40 16,15-2-48-16,13-1 3 15,9-3-14-15,5-11-123 16</inkml:trace>
  <inkml:trace contextRef="#ctx0" brushRef="#br0" timeOffset="-205345.46">9118 3776 529 0,'0'0'93'0,"0"0"77"15,0 0-96-15,0 0-74 16,0 0-10-16,-62 72 5 16,39-21 5-16,0 0 0 15,3-6 2-15,5-12-2 16,8-11 1-16,4-13-1 15,3-6 0-15,0-3 8 16,0-5 8-16,16-21 12 16,17-12-28-16,9-10-22 0,3-5 3 15,-6 0-3-15,-4-1-7 16,-5 7 6-16,-5 5-4 16,-4 9 13-16,-2 11 14 15,-8 9 2-15,1 10 23 16,-3 3-25-16,-3 18-16 15,0 15 15-15,-6 8-6 16,0 5 7-16,0 2 0 16,-2-1 1-16,-7-3-1 15,2-7 0-15,-5-3-31 16,4-7-41-16,1-11-47 16,1-14-163-16</inkml:trace>
  <inkml:trace contextRef="#ctx0" brushRef="#br0" timeOffset="-204862.39">9130 3863 601 0,'0'0'50'0,"0"0"-31"15,0 0-19-15,0 0 0 16,81-22 0-16,-51 18 4 16,-4 1 12-16,0 1 0 15,-8 1-10-15,-5 1-6 16,-5 0-2-16,-8 0-23 15,0 6-35-15,0 7 38 16,-14 4 22-16,-2 3 3 0,-2-1-3 16,6 0-2-16,4-2 2 15,7-1-1-15,1-3 1 16,0-5-3-16,18-3-5 16,16-5 8-16,12 0 11 15,9-13 11-15,2-12-13 16,-6-4-2-16,-7-5-7 15,-9-1 1-15,-13 3 20 16,-11 0 4-16,-9 4 11 16,-2 4 4-16,0 2-1 15,-8 8 3-15,1 5 11 16,2 4-26-16,5 5-15 16,0 0-12-16,-1 0-8 15,-1 10-20-15,1 16 0 16,-1 12 26-16,2 4 2 0,0 6 0 15,8-5 1-15,8-4-2 16,3-5-1-16,1-9-16 16,-1-8-12-16,-1-4-13 15,0-7-36-15,0-6-24 16,-3-2-104-16</inkml:trace>
  <inkml:trace contextRef="#ctx0" brushRef="#br0" timeOffset="-204695.4">9711 3889 445 0,'0'0'131'0,"0"0"50"0,0 0-69 16,0 0-63 0,0 0-49-16,0 0 0 0,-22-36-6 15,22 36-5-15,11 0-16 16,13 0 26-16,9 2-4 16,7-1-51-16,5-1-63 15,-2 0-95-15</inkml:trace>
  <inkml:trace contextRef="#ctx0" brushRef="#br0" timeOffset="-204411.7">10197 3634 700 0,'0'0'67'0,"0"0"12"16,0 0-32-16,0 0-34 16,0 0-1-16,0 0-12 15,8-30-10-15,-8 52-10 16,-5 12 18-16,-7 10-2 16,-2 8 4-16,-2 5 0 15,5 0 4-15,7-3-4 16,0-8-24-16,4-8-54 15,0-12-35-15,0-12-70 16,5-14-249-16</inkml:trace>
  <inkml:trace contextRef="#ctx0" brushRef="#br0" timeOffset="-203939.97">9493 3858 99 0,'0'0'279'0,"0"0"-236"16,0 0-43 0,0 0 1-16,0 0 13 0,0 0 62 15,-54 28-29-15,36-15-16 16,3 2-13-16,3 4-17 16,5 3 1-16,7-1 3 15,3 2-5-15,28-5-35 16,23-10-119-16,9-8-199 15</inkml:trace>
  <inkml:trace contextRef="#ctx0" brushRef="#br0" timeOffset="-202680.86">10373 3596 599 0,'0'0'63'15,"0"0"17"-15,0 0-47 16,0 0-33-16,0 0-27 16,0 0 16-16,0 72 10 0,-12-22 1 15,-1 9 0-15,0 3 1 16,3-4 2-16,3-12-2 15,4-14 0-15,3-15-1 16,0-10 2-16,0-6 2 16,0-1 5-16,16-8 46 15,12-20-17-15,8-3-38 16,0-2-12-16,-6 5 5 16,-8 6 6-16,-4 9-2 15,-3 3 0-15,-10 5 3 16,-1 5 0-16,-4 0-18 15,0 6-17-15,0 12 28 0,0 2 3 16,-13 6 2 0,-4 0 2-16,3 1 0 0,-2-1 0 15,2-2 2-15,-2-2-1 16,-2-1 1-16,-1-4-2 16,-2-5 0-16,2-8-10 15,-2-4-13-15,3 0 22 16,5-6 1-16,8-11 4 15,5-3 5-15,12-4-9 16,25-2-6-16,8 1-14 16,4 0 0-16,-2 6 18 15,-5 5 2-15,-7 2 5 16,-12 7 5-16,-4 2 7 16,-9 3-13-16,-2 0-4 15,-4 5-1-15,-1 10 1 0,-1-1 0 16,-1 8 0-16,2 0 1 15,2 0 0-15,6-2 0 16,4-6 0-16,11-9-1 16,2-5-1-16,5 0-4 15,-3-14 3-15,-6-5 0 16,-5-3 2-16,-8-2 3 16,-9 2 0-16,-2 1 9 15,0 4 23-15,0 5 19 16,-4 7-1-16,0 3-12 15,2 2-41-15,-2 4-2 16,-4 22-12-16,-4 13 13 0,-3 12 0 16,2 7 0-16,-2 1-1 15,0 1 4-15,-1-4-2 16,1-5 1-16,0-12 1 16,7-13-2-16,1-12 2 15,5-11-1-15,1-3 8 16,-6-7 20-16,-1-17 27 15,-6-7-53-15,-2-3-2 16,3 3 3-16,2 7 1 16,5 4-5-16,6 3-1 15,0 0-7-15,23-6-22 16,16-3 17-16,11-3 3 16,7 0 4-16,1 2 6 0,-3 5-23 15,2 3-31 1,-2 3-73-16,-7 5-66 0,-14 1-181 15</inkml:trace>
  <inkml:trace contextRef="#ctx0" brushRef="#br0" timeOffset="-202248.61">11203 3570 434 0,'0'0'97'16,"0"0"-81"-16,0 0-2 16,0 0 8-16,-65 92 50 15,28-52-38-15,-4 10-17 0,0 3-12 16,8 5-2-16,9-7-1 15,9-9-2-15,13-7 0 16,2-10-1-16,13-10-8 16,18-8-23-16,12-7-61 15,12-13-39-15,2-17-233 16</inkml:trace>
  <inkml:trace contextRef="#ctx0" brushRef="#br0" timeOffset="-201798.98">11355 3817 363 0,'0'0'220'0,"0"0"-88"15,0 0 21-15,0 0-73 16,0 0-18-16,0 0-51 0,-11-40-11 16,5 54-16-16,-2 8 9 15,-2 7 1-15,4 4-3 16,6-3-7-16,0-7 3 16,0-8-8-16,9-8 5 15,10-7 14-15,10 0 2 16,5-16 12-16,2-6 0 15,-3-3-4-15,-12 7-3 16,-7 8 0-16,-9 6-1 16,-5 4-1-16,0 0-3 15,0 0-6-15,0 0-2 16,0 3-20-16,6 11 12 16,3 3 15-16,2 3 1 0,-1-3-7 15,0-1 6 1,0-5-7-16,1-6-3 0,1-5 1 15,6 0 10-15,1-12 12 16,1-10-6-16,-1-3-1 16,-7-4 1-16,-6 1 0 15,-6 3 9-15,0 4 0 16,0 5 0-16,0 10-7 16,0 3-8-16,0 3-9 15,0 0-64-15,0 13-131 16,4 8 156-16,13 4-82 15,5-5-37-15,2-4-76 0</inkml:trace>
  <inkml:trace contextRef="#ctx0" brushRef="#br0" timeOffset="-201515.62">11816 3880 433 0,'0'0'167'0,"0"0"-19"16,0 0-78-16,0 0-55 16,0 0-9-16,0 0 0 15,27-46-4-15,-10 29 1 16,4-2-1-16,-3 0 5 15,0 0-2-15,-8 2 23 16,-4 1-14-16,-6 5 6 16,0 2 0-16,0 4-14 15,0 4 0-15,0 1-6 16,-10 0-8-16,-7 16-23 16,-4 8 28-16,5 2 0 15,10 5-10-15,6-2 6 0,3-6 2 16,27-4-1-16,11-8 6 15,9-6 4-15,2-5 0 16,-5 0-4-16,-6-3-56 16,-8-12-157-16,-8-6-227 15</inkml:trace>
  <inkml:trace contextRef="#ctx0" brushRef="#br0" timeOffset="-200780.72">12151 3777 673 0,'0'0'102'0,"0"0"-20"16,0 0-49-16,0 0-32 0,82-39 0 16,-45 26-1-16,-6 1 1 15,-8 3 2-15,-5 1-2 16,-12 3 3-16,-2 2-4 16,-4 3 0-16,0-1-1 15,0-1-2-15,-13 1-3 16,-11 1-4-16,-8 0 4 15,-3 6 3-15,0 9-1 16,5 5-7-16,8 1 9 16,12 4-5-16,10 2-2 15,6-1 1-15,28-4 7 16,18-13 2-16,12-8 2 16,0-1 0-16,-2-14 3 0,-10-11-3 15,-12-7-1 1,-9-1 10-16,-7-3-11 0,-7-1-1 15,-7 0 1-15,-10-1-1 16,0 2 0-16,0 5 1 16,-10 8 16-16,5 11 10 15,2 10-10-15,3 2-17 16,-1 0 0-16,-1 12-41 16,-1 21 21-16,0 10 20 15,2 7 0-15,-4 5-1 16,4-2 1-16,1-8 1 15,0-11-1-15,0-11 0 0,0-13 0 16,0-5 1 0,0-5 0-16,0 0 9 0,9-10 12 15,9-11-22-15,9-4-37 16,3-2 1-16,-4 3 10 16,-3 2 26-16,-10 5 0 15,-3 2 21-15,-7 5 14 16,-1 6-5-16,-2 1-4 15,0 3-9-15,0 0-17 16,0 0-11-16,-9 5-21 16,-13 9 30-16,-1 3 0 15,1 0 2-15,7-1 0 16,6-3-2-16,5-1-1 16,4 0 1-16,0-1-3 15,14 0 5-15,15-4 2 0,11-5 3 16,5-2-1-16,1 0 5 15,-1 0-9-15,-6-2-25 16,-6-7-171-16,-5 3-323 16</inkml:trace>
  <inkml:trace contextRef="#ctx0" brushRef="#br0" timeOffset="-200614.15">12930 3821 563 0,'0'0'88'0,"0"0"25"15,0 0-50-15,0 0-39 16,0 0-24-16,0 0-3 0,35-4 3 16,-21 4-1-16,-2 0 0 15,4 0-73-15,-4 0-73 16,0 0-151-16</inkml:trace>
  <inkml:trace contextRef="#ctx0" brushRef="#br0" timeOffset="-197319.53">3811 9056 111 0,'0'0'18'16,"0"0"-15"-16,0 0 4 15,0 0-2-15,0 0 11 16,0 0 21-16,0 0 34 15,41-49 20-15,-41 44 0 16,0 0 1-16,0 0-19 16,0-3-3-16,0 5-40 15,0-4-3-15,0 5-1 16,0 0 1-16,-2 1-9 16,-1-1-14-16,1 2-4 0,-3 0 0 15,-12 0-6 1,-12 19 0-16,-18 14 4 0,-15 16 0 15,-13 15 4-15,-4 10-4 16,-2-1 3-16,11-3-1 16,12-13 1-16,19-10 0 15,11-8-2-15,6-8-2 16,12-4 3-16,0-1-16 16,7-7-15-16,2-2-10 15,1-5-105-15,0-10 33 16,16-2-236-16</inkml:trace>
  <inkml:trace contextRef="#ctx0" brushRef="#br0" timeOffset="-196332.83">3869 9382 384 0,'0'0'81'16,"0"0"-8"-16,0 0-30 16,0 0-7-16,0 0-9 0,0 0-7 15,0-51-10 1,16 37 0-16,4 0-10 0,7-3 1 15,3 4-1-15,0 1 2 16,4 2-1-16,-4 3-1 16,0 7 0-16,0 0 0 15,-7 0 0-15,-6 13-1 16,1 9-1-16,-12 6-2 16,-6 9 0-16,-2 5 4 15,-26 7 0-15,-6 2 0 16,-11 3-3-16,-6-1-13 15,2-3-13-15,1-8-6 0,8-12 6 16,7-9 25 0,8-8-2-16,13-5 6 0,3-5 1 15,7 0 4-15,2-3 1 16,0 0-6-16,0 0-9 16,11 0 9-16,11-1 1 15,5-11 10-15,6 0 22 16,-2-2 13-16,3 1-18 15,2 1-12-15,2 2-7 16,3-3-9-16,0 2 5 16,-1-1-5-16,0 3 1 15,-10 2 1-15,-12 2-2 16,-3 0 5-16,-12 4-2 16,-3 1-3-16,0 0 0 15,-2 8-132-15,-25 4 57 0</inkml:trace>
  <inkml:trace contextRef="#ctx0" brushRef="#br0" timeOffset="-196145.35">4171 9724 644 0,'0'0'129'16,"0"0"-46"-16,0 0-40 15,0 0-34-15,0 0-9 16,0 0-56-16,0-3-109 0,0 20 57 16,0-2-74-16</inkml:trace>
  <inkml:trace contextRef="#ctx0" brushRef="#br0" timeOffset="-183712.4">4596 9549 79 0,'0'0'105'0,"0"0"-31"15,0 0-4-15,0 0-11 16,0 0-13-16,0 0-10 16,0 0-19-16,0 0-2 15,0-24-3-15,0 22-10 16,-2 1-2-16,2-1 3 15,-1 2-2-15,-1-2 0 16,2 2 1-16,-1 0 0 16,-1-3 2-16,2 3 8 0,0 0 8 15,0 0 10 1,0 0-18-16,0 0-8 16,0 0 1-16,0-1 12 15,0 1 8-15,0-2 17 16,0-2 1-16,0 2-9 0,0-3-34 15,0 2 3-15,0 1 2 16,0 1 12-16,0 1-4 16,0 0-6-16,0-1-6 15,0 1-1-15,0 0-1 16,-1 0-10-16,-3 0-14 16,-4 1-17-16,-7 18 20 15,-9 6 22-15,-4 6 0 16,-2 0 0-16,-1 2 0 15,2-4 1-15,3-2 2 0,3-3-3 16,10-5 0-16,4-2-2 16,3-1-1-16,2-5-20 15,4-2-33-15,0-4-22 16,0-3 31-16,0-2-51 16,8 0 33-16,-2 0 4 15,-4 0-218-15</inkml:trace>
  <inkml:trace contextRef="#ctx0" brushRef="#br0" timeOffset="-182783.74">4307 9597 34 0,'0'0'21'15,"0"0"-2"-15,0 0 20 16,0 0-20-16,0 0 0 16,0 0 12-16,0-29-2 15,0 25-10-15,5 1-17 0,-3-1-1 16,1 0-1-16,-3 0 6 15,0-1 47-15,0 1 1 16,0-1-11-16,0 2-13 16,0-3-12-16,0 2 11 15,0 0 3-15,0 4-2 16,0-3-14-16,1 3-16 16,1 0 0-16,1-1-2 15,-3-1 2-15,3 1 10 16,-2-1 19-16,-1 1 31 15,0 1 14-15,0 0-27 0,0 0-15 16,0 0-32 0,2 0-1-16,2 0-16 0,4 0-10 15,7 12 25-15,4 8 2 16,-1 5-5-16,3 5 5 16,-3 2-1-16,1 1-2 15,-4 0-1-15,-3-7 4 16,-1 0 3-16,-2-4-3 15,1-3 1-15,0 1 0 16,2-4 1-16,-1 0-2 16,-1-5-14-16,-1-2-4 15,-3-3 11-15,-4-4 5 16,-2 1 2-16,0-1 0 16,0-2 8-16,0 0 13 15,0 0 53-15,0 0-4 0,0 0-22 16,0-2-44-16,0-1-4 15,0 1-29-15,-4 2-83 16,-2-6-197-16</inkml:trace>
  <inkml:trace contextRef="#ctx0" brushRef="#br0" timeOffset="-182639.03">4530 9828 560 0,'0'0'0'0,"0"0"-104"0,0 0-226 15</inkml:trace>
  <inkml:trace contextRef="#ctx0" brushRef="#br0" timeOffset="-96466.97">2287 684 29 0,'0'0'22'0,"0"0"12"0,0 0 26 16,0 0-26-1,0 0-5-15,0 0-17 0,0 0-7 16,0 0 1-16,-3-8-6 16,1 8-18-16,0-2-97 15</inkml:trace>
  <inkml:trace contextRef="#ctx0" brushRef="#br0" timeOffset="-95752.86">2297 556 76 0,'0'0'31'16,"0"0"10"-16,0 0 39 16,0 0 1-16,0 0-25 15,0 0-32-15,0-32 24 16,0 30 6-16,-1-3-6 15,-2 3 0-15,-1-3-17 16,2 1 11-16,0 1-1 16,1 1-12-16,-3 0-23 0,4 2 3 15,-1 0-9-15,1 0 0 16,0 0-7-16,-4 0-20 16,0 15-24-16,-4 8 47 15,-1 12 4-15,-4 8-3 16,-1 8 1-16,-2 7 4 15,-1 3-4-15,0 7 2 16,-1 5 0-16,1 4 0 16,2 4 2-16,2 5-4 15,-2 7 2-15,-3 3 0 16,-1 4-12-16,-7-3-16 16,-5-6 7-16,-6-4 13 15,-3-7 5-15,-1-6-1 0,1-12 2 16,7-9 2-1,2-8-3-15,7-4 7 0,6-7 1 16,4-2-4-16,6-2-1 16,0-2 2-16,4-4-2 15,2-4 4-15,-1-3-3 16,-1 0 0-16,-1-1-1 16,-2 1 1-16,-2 2 2 15,-3 1-2-15,0-1 0 16,-5 3 1-16,4 2-1 15,-5-1 2-15,3 1-3 16,1-1 0-16,0-1 3 0,6 0-3 16,0-3-23-1,8-9-120-15,0-10-170 0</inkml:trace>
  <inkml:trace contextRef="#ctx0" brushRef="#br0" timeOffset="-95588.96">1583 2372 644 0,'0'0'51'0,"0"0"-16"16,0 0-29-16,0 0-6 16,0 0-132-16,0 0-65 0,34-64-204 15</inkml:trace>
  <inkml:trace contextRef="#ctx0" brushRef="#br0" timeOffset="-92290.22">9879 1272 456 0,'0'0'79'0,"0"0"1"16,0 0-13-16,0 0-4 16,0 0-8-16,0 0-15 15,0 0-1-15,0-25-2 16,0 16-7-16,0 0-6 16,0 1-15-16,-2 1-3 15,1 3-2-15,1 2-3 16,0-1-1-16,0-1-1 0,0 0-3 15,0-1-8-15,1-2-2 16,10-1-5-16,5 3 6 16,1 3-7-16,1 2-4 15,-3 0-8-15,0 10-28 16,-3 16-9-16,-3 7 20 16,-7 7 5-16,-2 3-13 15,-3-1 26-15,-21 0 15 16,-5-2-2-16,-3-8 5 15,2-4 13-15,7-8 1 16,5-8-1-16,6-5 5 16,4-2 14-16,7-4 20 0,-2-1 11 15,3 0 9 1,0 0-20-16,0 0-39 0,12 0-14 16,15-11 1-16,10-3-8 15,6-1 11-15,3 1 6 16,0 2-20-16,-4 2-10 15,-6 0-12-15,-10 3-25 16,-16 0-73-16</inkml:trace>
  <inkml:trace contextRef="#ctx0" brushRef="#br0" timeOffset="-91740.03">10222 1137 382 0,'0'0'60'0,"0"0"-39"15,0 0-15-15,0 0 6 0,85-39 2 16,-61 37-2-16,-7 2 0 16,-1 0-6-16,-6 7-4 15,-4 10-2-15,-2 7 1 16,-4 7 0-16,0 3 14 15,-14 4-12-15,-6-4 11 16,-2-5-6-16,1-4-1 16,3-10 2-16,6-6-4 15,5-4-2-15,5-3 11 16,2-2 2-16,0 0 25 16,0 0 16-16,0 0-26 15,0 0-31-15,2 0-7 16,17 0 7-16,11-7 7 0,15 0-7 15,7-1-5-15,-1-1 2 16,2 1-15-16,-5 3-28 16,-8 0-9-16,-10 1-16 15,-13 1-9-15,-15-2-85 16</inkml:trace>
  <inkml:trace contextRef="#ctx0" brushRef="#br0" timeOffset="-91592.4">10494 1322 548 0,'0'0'96'0,"0"0"-50"15,0 0 3-15,0 0-30 16,0 0-19-16,0 0-196 16,16 39 94-16,-12-27-263 15</inkml:trace>
  <inkml:trace contextRef="#ctx0" brushRef="#br0" timeOffset="-90474.86">10015 1777 426 0,'0'0'61'15,"0"0"-3"-15,0 0 36 16,0 0-43-16,0 0 3 16,0 0-23-16,-2-46-15 15,8 39 2-15,0 2-6 16,5 0-12-16,3 3 0 16,3 2-9-16,8 0-12 15,1 0-20-15,-7 10 9 0,0 7 3 16,-9 0-11-16,-9 4 30 15,-1 1-1-15,-9 5 3 16,-19 2 8-16,-5 0-2 16,-5 1 5-16,6-2-2 15,3-4 4-15,7-6-4 16,8-4-1-16,4-5 0 16,4-2 1-16,5-2-2 15,1-2 1-15,0-2-4 16,0-1-10-16,17 0 14 15,11 0 14-15,7-11 5 16,5-3-12-16,2-1-1 0,1 2-6 16,-3-1 0-16,-8 0-28 15,-7 6-13-15,-12 1-41 16,-6 2-31-16,-7-1-190 16</inkml:trace>
  <inkml:trace contextRef="#ctx0" brushRef="#br0" timeOffset="-89373.04">10403 1651 370 0,'0'0'45'0,"0"0"-8"16,0 0 17-16,0 0 1 0,0 0-2 16,0 0-17-1,-6-9-5-15,6-1 11 0,1-4-15 16,11-3-9-16,9-3-6 16,6 3-5-16,6 1-5 15,1 3-2-15,-1 4-2 16,-5 6-4-16,-4 3 3 15,-6 0-25-15,-8 8-22 16,-4 8 14-16,-6 4 2 16,-2 4 6-16,-23 3 22 15,-10 1 6-15,-6 2 1 16,3-9-1-16,6-2-2 16,14-8 0-16,11-5 1 15,5-5-2-15,2 0-20 16,0 0-27-16,15-1 49 0,9 0 1 15,10 0 9-15,-1 0-4 16,-4 0 0-16,-7 0-4 16,-11 0 0-16,-4 0-1 15,-5 0-8-15,1 8 6 16,-3 1-3-16,0 3 0 16,-4 0 5-16,-9 2 8 15,-6-2 0-15,-1 1 5 16,-2-1-4-16,-3 0 4 15,4 0-6-15,2-4-4 16,5-4 0-16,2-1-1 16,3 2 2-16,0-2-4 0,3 2-44 15,6-4-95-15,0 2-172 16</inkml:trace>
  <inkml:trace contextRef="#ctx0" brushRef="#br0" timeOffset="-89201.53">10550 1894 54 0,'0'0'491'16,"0"0"-381"-16,0 0-26 15,0 0-26-15,0 0-18 16,0 0 7-16,-24 0-25 0,23 0-18 16,-1 0-4-1,-4 4-91-15,-1 10-143 0,2-1-39 16</inkml:trace>
  <inkml:trace contextRef="#ctx0" brushRef="#br0" timeOffset="-86761.16">10009 2341 353 0,'0'0'48'0,"0"0"-27"0,0 0 46 15,0 0-2-15,0 0-11 16,0 0-21-16,-2-25-8 16,2 14 8-16,9-3-30 15,2 3 2-15,1-3 0 16,2 3 7-16,0 2-12 15,2 1 0-15,1 4-1 16,2 0-3-16,-1 4 4 16,3 0-8-16,0 0-16 15,-5 7-6-15,-2 10 3 16,-5 5-1-16,-9 10 11 16,0 6 13-16,-20 5-3 15,-14 3 7-15,-5-2 0 0,2-9 2 16,5-7-2-1,10-9 3-15,10-9-3 0,3-3 0 16,5-3 1-16,2-4 0 16,1 2 0-16,1-2 0 15,0 0 1-15,0 0 5 16,0 0-2-16,9 0-2 16,12-8 11-16,5-4-11 15,4 0-2-15,0 2-1 16,-2 0-1-16,-1 1-2 15,-4 0-12-15,-3 3-3 16,0-4 0-16,-8 1-7 0,3 1-1 16,-9-1-51-1,-6 1-146-15</inkml:trace>
  <inkml:trace contextRef="#ctx0" brushRef="#br0" timeOffset="-85995.31">10444 2151 332 0,'0'0'83'0,"0"0"9"16,0 0-2-16,0 0-21 16,0 0-14-16,0 0-23 0,-9 0-5 15,9 0-10-15,0 0-10 16,0 0-5-16,-1 0 0 16,1 0-2-16,0 0-4 15,-3 0-3-15,3 8-6 16,-5 5 13-16,0 8 0 15,-4 1 1-15,0 7-1 16,-3 4 0-16,1 1 1 16,1-1 0-16,4-4-1 15,3-6 0-15,3-8-2 16,0-5-33-16,3-10-5 16,15 0 30-16,10-12 10 15,13-14 0-15,9-6-11 16,5-3-53-16,-6 4 36 0,-10 2 26 15,-15 8 4-15,-7 5 3 16,-10 5 0-16,-7 4 3 16,0 2 23-16,0 2-2 15,0 3-11-15,-5-2-2 16,0 2-3-16,0 0-8 16,-7 3-5-16,-4 16-3 15,-4 7 2-15,-1 6-3 16,4 7 3-16,6 4-2 15,5 3 0-15,4-3 2 16,2-4 1-16,3-7-1 0,13-11-1 16,7-7-17-1,3-8-49-15,0-6-48 0,4-6-164 16</inkml:trace>
  <inkml:trace contextRef="#ctx0" brushRef="#br0" timeOffset="-85862.91">10632 2423 624 0,'0'0'70'0,"0"0"-70"15,0 0-64-15,0 0-19 16,0 0 51-16,0 0-152 0</inkml:trace>
  <inkml:trace contextRef="#ctx0" brushRef="#br0" timeOffset="-22125.86">970 13290 447 0,'0'0'95'0,"0"0"-3"16,0 0-23-16,0 0-14 15,0 0-10-15,0 0-18 16,0 0 5-16,0 0 12 16,0-16-21-16,0 13-7 15,0 0 1-15,0 3 2 16,0-4-14-16,0 1-4 16,0-1-1-16,0-2 0 15,0-2-5-15,0-1-4 16,0 0-2-16,4 1 7 0,-4-1-3 15,0 3 5 1,0 0-9-16,-13 3-6 0,-12 3-7 16,-17 0-16-16,-15 11 1 15,-4 12 26-15,4 5 5 16,17 2 2-16,21-1 0 16,19 3-38-16,0 3 10 15,28 3 20-15,9-2 9 16,8-7-1-16,1-5 5 15,-1-10 1-15,-9-5 5 16,-14-3 4-16,-7-1 6 16,-9-1-8-16,-6 1-7 15,0 5-1-15,0 5-1 16,-18 6 4-16,-13 5 1 0,-6-1 8 16,1-1-4-16,6-7-3 15,13-5-4-15,8-9 1 16,8-1 4-16,-2-2-4 15,3 0-1-15,0 0-4 16,0 0-2-16,3-15-8 16,12-6-103-16,10-6 35 15,2-7 55-15,6 3 9 16,0-5-33-16,4-1 1 16,-4 1-73-16,-3 0 10 15,0-1 40-15,-10 1 73 16,-6 5 21-16,-4 2 139 15,-5 6 3-15,-4 1 0 0,-1 4-34 16,0 2-33 0,0 2-44-16,0 5 15 0,0 4-24 15,0 3-10-15,0 2-33 16,0 0 0-16,0 11-22 16,0 16 7-16,8 12 14 15,-1 10-1-15,-1 9-3 16,0 0 1-16,-6-3-8 15,0-6-16-15,0-6 4 16,0-3-1-16,-13-1-16 16,-5-1-33-16,-8-14-77 15,1-24-195-15</inkml:trace>
  <inkml:trace contextRef="#ctx0" brushRef="#br0" timeOffset="-21957.3">886 13469 390 0,'0'0'2'0,"0"0"-2"16,81 22 8-16,-44-17 6 16,0-3-7-16,4 0-2 15,-1-2-5-15,2 0-133 16</inkml:trace>
  <inkml:trace contextRef="#ctx0" brushRef="#br0" timeOffset="-21159.45">1259 13605 449 0,'0'0'9'0,"0"0"21"16,0 0 33-16,0 0 0 16,0 0 3-16,0 0-13 15,57-41-7-15,-44 19 4 16,-4 0-15-16,-6-2 7 0,-3 1-11 16,0 5-14-16,-7 5-13 15,-8 4-4-15,-3 9-10 16,3 0 3-16,0 7-8 15,6 17-27-15,2 8 12 16,7 4 12-16,0 0-15 16,19 1-1-16,17-4-12 15,9-6 15-15,6-13 21 16,5-13 2-16,-7-1 8 16,-3-23 1-16,-4-8 8 15,-9 1 11-15,-12 2 30 16,-9 4 8-16,-9 5-11 15,-3 3 4-15,-3 8-21 16,-9 7-30-16,-7 1-10 0,-4 11 6 16,1 19-4-16,1 13 3 15,10 16 1-15,11 11 2 16,0 5-3-16,14 1 4 16,5-9 1-16,2-3-2 15,-7-13 0-15,-5-11-9 16,-5-16-1-16,-1-11 2 15,-2-7 0-15,-1-6 10 16,0-4 8-16,0-23 31 16,0-17-39-16,-10-10-26 15,-2-7-9-15,-7-3 1 0,-6 2 22 16,0 3-4-16,-3 2 11 16,7 10 5-16,8 6 4 15,7 12 3-15,6 8 14 16,0 6 16-16,6 5-36 15,9 4-1-15,4 3-1 16,4 3-4-16,2 0-1 16,2 9 0-16,-2 8 1 15,-6 5 1-15,-10 0-8 16,-7-3-7-16,-2 1 7 16,-2-1 2-16,-15 0 8 15,-6-2 2-15,2-2 0 16,-4 2 1-16,6-5-2 15,5 2-22-15,5-2-86 0,6-9-58 16,3-3-213-16</inkml:trace>
  <inkml:trace contextRef="#ctx0" brushRef="#br0" timeOffset="-20758.69">2054 13423 602 0,'0'0'106'0,"0"0"-36"0,0 0-43 15,0 0-27-15,0 0-5 16,0 0 1-16,48 10-4 16,-33 10 6-16,1 4-3 15,-5 4 0-15,-7 1 2 16,-4 5-1-16,-1 2-24 15,-23 0-7-15,-2-4 9 16,-5-3-13-16,-3-4 15 16,7-10-11-16,0-6 34 15,11-9 1-15,5 0 21 16,8 0 34-16,3 0-16 16,0 0 3-16,0 0-42 15,0 0-46-15,20-6 25 16,10-1 21-16,13-3 1 15,2-1 0-15,4 1 3 0,0 0-4 16,2 1-13 0,-2-2-79-16,-4-3-41 0,-6-2-255 15</inkml:trace>
  <inkml:trace contextRef="#ctx0" brushRef="#br0" timeOffset="-20576.35">2520 13401 232 0,'0'0'622'0,"0"0"-556"15,0 0-50-15,0 0-16 0,0 0-3 16,0 0-1-16,0-18-14 16,0 32-72-16,0 14 29 15,0 3-54-15,-11 2-183 16</inkml:trace>
  <inkml:trace contextRef="#ctx0" brushRef="#br0" timeOffset="-20403.59">2497 13796 833 0,'0'0'11'16,"0"0"-11"-16,0 0-10 0,0 0 5 15,0 0-112 1,0 0-34-16,12 7 46 0,-12-5-213 16</inkml:trace>
  <inkml:trace contextRef="#ctx0" brushRef="#br0" timeOffset="-19143.66">3237 13379 145 0,'0'0'383'0,"0"0"-351"16,0 0-32-16,0 0 0 15,0 0 0-15,-97 119 16 16,48-59-4-16,1 3-4 16,2 0-2-16,7-9-2 15,11-12-3-15,7-19 2 16,10-14-3-16,8-9 6 16,2 0 17-16,1-21 140 15,0-20-136-15,15-22-27 16,12-7-45-16,4-1-15 15,2 11 10-15,-2 10 31 0,-1 10-27 16,0 4-4-16,0 12 23 16,-5 9 27-16,-3 8 15 15,-5 7-4-15,4 5-11 16,-4 23-4-16,-3 12-1 16,-5 11 2-16,-9 5 2 15,0 6 1-15,-3-1 4 16,-12-7 0-16,3-9 3 15,2-11-7-15,-1-12-2 16,-2-8-42-16,2-12-110 16,-1-2-161-16</inkml:trace>
  <inkml:trace contextRef="#ctx0" brushRef="#br0" timeOffset="-18972.47">2943 13615 126 0,'0'0'5'0,"0"0"39"16,0 0 25-16,0 0 52 15,106 19-39-15,-43-24-59 16,4-7-13-16,7-4-10 16,-5-2-97-16,-2-4-270 15</inkml:trace>
  <inkml:trace contextRef="#ctx0" brushRef="#br0" timeOffset="-18775.62">3619 13542 466 0,'0'0'41'0,"0"0"-41"16,0 0 6-16,79 0 6 15,-39 0-5-15,14-1-3 16,16-11-4-16,6-6-40 16,2-5-147-16</inkml:trace>
  <inkml:trace contextRef="#ctx0" brushRef="#br0" timeOffset="-18590.57">4133 13343 556 0,'0'0'220'16,"0"0"-220"-16,0 0-18 16,-13 71 17-16,9-33 0 15,4 7 1-15,-2 3 0 16,2 3-1-16,-3 3-20 16,0-8-50-16,-7-12-58 15,-2-18-79-15</inkml:trace>
  <inkml:trace contextRef="#ctx0" brushRef="#br0" timeOffset="-18279.53">3820 13414 565 0,'0'0'39'16,"0"0"-22"-16,0 0-16 15,0 0 11-15,112 2-2 16,-67 20 2-16,7 2-4 15,3 3-5-15,2 1 1 16,-5-1-3-16,-9 0-1 16,-10 0 0-16,-12 1-2 15,-18 3-19-15,-3-1-10 0,-11-4 19 16,-21-1 12 0,-8-2 9-16,-7-4-8 0,-2-3 4 15,0-2 19-15,9-2 17 16,7-2-11-16,9-3-30 15,16 5 0-15,8-2-126 16,0-3-54-16,24-6-141 16</inkml:trace>
  <inkml:trace contextRef="#ctx0" brushRef="#br0" timeOffset="-18072.5">4408 13721 225 0,'0'0'489'16,"0"0"-430"-16,0 0-59 15,0 0-20-15,0 0-23 16,0 0 43-16,95-12 1 16,-43 4-1-16,7-4-5 15,8-5-53-15,3-9-92 16,-4-8-248-16</inkml:trace>
  <inkml:trace contextRef="#ctx0" brushRef="#br0" timeOffset="-17871.76">4878 13445 853 0,'0'0'73'15,"0"0"-73"-15,0 0-26 16,0 0 0-16,-2 75 25 15,2-36 1-15,3 7 0 16,0 8 0-16,-1 3-1 16,-2-2-23-16,0-7-23 15,0-11-27-15,-9-10-44 16,0-16-81-16</inkml:trace>
  <inkml:trace contextRef="#ctx0" brushRef="#br0" timeOffset="-17673.26">4848 13435 657 0,'0'0'0'0,"0"0"-7"16,0 0-47-16,88-39 30 16,-60 35 20-16,-2 1-1 15,-1 3 5-15,3-2 0 16,-4 2 2-16,-1 0-2 15,-1 0-92-15,-10 2-159 16</inkml:trace>
  <inkml:trace contextRef="#ctx0" brushRef="#br0" timeOffset="-17479.32">4754 13641 427 0,'0'0'12'16,"0"0"27"-16,0 0 37 16,0 0-14-16,89-15-33 15,-69 7-21-15,4 2-4 16,4-3-4-16,4 2-67 16,-3 1-160-16</inkml:trace>
  <inkml:trace contextRef="#ctx0" brushRef="#br0" timeOffset="-17299.36">4975 13740 761 0,'0'0'112'16,"0"0"-94"-16,0 0-18 15,0 0-8-15,91-26-10 16,-41 21-49-16,12-3-72 15,1-9-39-15,-1-7-293 16</inkml:trace>
  <inkml:trace contextRef="#ctx0" brushRef="#br0" timeOffset="-16863.63">5592 13352 170 0,'0'0'514'16,"0"0"-335"-16,0 0-100 15,0 0-68-15,0 0-11 16,0 0-15-16,-12 10 10 16,-3 24 5-16,-8 3-1 15,6 6 0-15,2 3-31 16,-1 7-91-16,4 1 5 15,4-6 87-15,8-9-4 0,0-20-28 16,27-17-26-16,9-4 46 16,6-22 43-16,-9-7 10 15,-14 1 33-15,-10 0 95 16,-9 3-14-16,0 5-2 16,0 7-8-16,-1 8-70 15,-1 6-44-15,2 1-10 16,0 0-65-16,0 17-94 15,0 11 169-15,0 8 0 16,0 2 2-16,0 1-2 16,2 1-1-16,-2-6-9 15,0-1-59-15,0-9-50 0,0-12-103 16</inkml:trace>
  <inkml:trace contextRef="#ctx0" brushRef="#br0" timeOffset="-16259.05">5943 13539 616 0,'0'0'160'0,"0"0"-72"15,0 0-88-15,0 0-8 16,0 0-9-16,0 0 15 0,-6 41 2 15,6-12-1-15,3 5 2 16,0-1-4 0,3 0-21-16,-2-5-64 0,2-8-44 15,-3-15-55-15</inkml:trace>
  <inkml:trace contextRef="#ctx0" brushRef="#br0" timeOffset="-16082.38">6047 13324 699 0,'0'0'62'0,"0"0"-22"0,0 0-40 16,0 0-53 0,0 0-121-16,0 0 118 0,-27 72-84 15,27-45-214-15</inkml:trace>
  <inkml:trace contextRef="#ctx0" brushRef="#br0" timeOffset="-15777.51">6235 13438 798 0,'0'0'108'15,"0"0"-78"-15,0 0-30 16,0 0-48-16,0 0 31 0,0 0 14 15,-28 113-1 1,28-68-29-16,7-3 13 0,14-5-12 16,4-11 28-16,-5-6 2 15,-5-12 2-15,-5-7 4 16,-8-1-1-16,-2 0 31 16,0 0 38-16,-12 0-45 15,-11 0-27-15,-5 0-43 16,-3 0-21-16,1 0 15 15,12 0 10-15,9 0-8 16,9 3-3-16,0 1-199 16,5-4-42-16</inkml:trace>
  <inkml:trace contextRef="#ctx0" brushRef="#br0" timeOffset="-15231.75">6720 13430 579 0,'0'0'127'16,"0"0"-44"-16,0 0-39 16,0 0-16-16,0 0-28 15,0 0 0-15,-45-2-7 16,36 24 4-16,5 5 3 15,4 4 0-15,0 2-1 0,0 2-11 16,10-2-7-16,2-4-3 16,-5-8 5-16,-5-8 10 15,-2-6 7-15,0-2 0 16,-18-2 10-16,-1 0 1 16,-7 1-3-16,6-4-4 15,3 2-4-15,4-2-21 16,9 0-12-16,4 0 17 15,8-9-45-15,21-13-73 16,9-6 65-16,4-8 65 16,3 0 4-16,-1-3 57 15,-5 4 25-15,-6 3-12 0,-6 8-29 16,-8 5 10-16,-10 8-40 16,-4 6 22-16,-5 4-17 15,0 1-16-15,0 0-13 16,0 7-26-16,-5 15 37 15,-5 6 0-15,-3 12 2 16,0 6 3-16,7 7-1 16,-1 0-2-16,6-8-56 15,-1-8-25-15,2-12-28 16,0-15-34-16,-1-10-227 16</inkml:trace>
  <inkml:trace contextRef="#ctx0" brushRef="#br0" timeOffset="-14990.25">6803 13490 565 0,'0'0'29'16,"0"0"-29"-16,0 0-4 15,0 0 4-15,93-9 2 16,-72 11 8-16,1 3 19 16,-1 0-15-16,-4 0-1 15,-1 2-2-15,-7 3-11 16,-5 4-5-16,-4 6 4 15,0 4-2-15,0 3 2 16,-6-1-13-16,0-6-15 16,3-3-10-16,0-7 2 0,2-6-23 15,1-4-19 1,0 0 27-16,0-24-297 0</inkml:trace>
  <inkml:trace contextRef="#ctx0" brushRef="#br0" timeOffset="-14816.34">7039 13243 851 0,'0'0'38'0,"0"0"-38"16,0 0-69-16,0 0 58 15,81 61-71-15,-50-31-113 16,-1-4-164-16</inkml:trace>
  <inkml:trace contextRef="#ctx0" brushRef="#br0" timeOffset="-14465.89">7239 13462 794 0,'0'0'112'15,"0"0"-83"-15,0 0-29 16,0 0-22-16,0 0 22 15,9 99-8-15,6-60-11 16,3 1-15-16,7-5-21 16,5-9-76-16,3-13-6 15,7-13 6-15,-1-3 45 0,-5-24 41 16,0-14 45-16,-13-2 37 16,-10-1 114-16,-9 5 37 15,-2 6-40-15,-4 8-74 16,-6 8-32-16,-2 10-16 15,9 5-24-15,3 2-2 16,-2 9-26-16,2 16 1 16,0 11 23-16,0 5-7 15,0 2-20-15,14 3-14 16,-1-6-20-16,-1-6-52 16,0-14-157-16</inkml:trace>
  <inkml:trace contextRef="#ctx0" brushRef="#br0" timeOffset="-13781.71">7951 13364 857 0,'0'0'69'0,"0"0"-5"15,0 0-64-15,0 0-11 16,0 0-51-16,0 0 61 15,0 0-7-15,0 88 6 16,0-56-7-16,14 4-16 16,2-2-18-16,10-6-13 15,1-10-10-15,1-13 5 0,-4-5 47 16,-6-7 12-16,-2-15 2 16,-8-6 2-16,1 0 7 15,-9 5 37-15,0 9 58 16,0 7-43-16,0 7-25 15,0 0-36-15,0 1-48 16,-5 13 44-16,1 4 4 16,4 2 0-16,0 0 0 15,0-1-3-15,0-3-6 16,14-3-1-16,2-3-7 16,0-10 6-16,1 0 10 15,3-9-3-15,6-10 4 0,-4-1-14 16,-5 6-13-1,-7 3 27-15,-6 9 1 0,-2 2-1 16,2 0-10-16,3 0-14 16,9 5 20-16,3 6 3 15,5 0 1-15,7 1 0 16,4-1 1-16,-1-3 0 16,-3-3 1-16,-8-5-1 15,-6 0 0-15,-6-17 5 16,1-7-2-16,-4-2-4 15,-4 1-3-15,-4 1 3 16,0 7 14-16,-9 5 17 16,-1 9-13-16,-3 3-18 15,0 0-16-15,-2 12-12 0,-1 10 19 16,4 5 7-16,4 2-6 16,7 2 5-16,1-1-2 15,0-2 1-15,12-6 2 16,12-7 1-16,5-8-2 15,6-7 2-15,-4-2-31 16,-7-16-125-16,-9-9-277 16</inkml:trace>
  <inkml:trace contextRef="#ctx0" brushRef="#br0" timeOffset="-13580.59">7949 13477 512 0,'0'0'0'15,"0"0"-18"-15,0 0 17 16,0 0 1-16,0 0-6 16,0 0 6-16,68 0 0 15,-14 0-51-15,17-2-169 16</inkml:trace>
  <inkml:trace contextRef="#ctx0" brushRef="#br0" timeOffset="-12784.58">9503 13399 472 0,'0'0'127'0,"0"0"-15"15,0 0-76-15,0 0-19 16,0 0-4-16,0 0-11 16,-46-35-2-16,18 43 0 15,-2 14-1-15,-3 6-4 16,3 5 4-16,6 0 1 15,9-1 0-15,12-4-4 0,3-8 1 16,11-4 3-16,20-12 6 16,8-4 7-16,16-1 6 15,9-18-3-15,4-5-9 16,1-2-7-16,-11 1 0 16,-14 5-29-16,-17 5-14 15,-15 4 19-15,-9 6 12 16,-3 2-28-16,0 2 21 15,0 1 19-15,-7 0 28 16,-4 0-16-16,-8 9-12 16,-1 10 0-16,-6 11 1 15,1 5-1-15,0 7 0 0,3 2 4 16,5-3-4-16,4-3 2 16,7-5 0-16,3-12-1 15,3-5-1-15,0-8-1 16,0-8 1-16,4-2 9 15,15-18-9-15,5-9-8 16,-1-7 8-16,-4-5 2 16,-7-1 20-16,0 2 14 15,-4 1 7-15,2 5-11 16,6 5-32-16,7 7-1 16,5 3-11-16,2 3 1 15,3 5 10-15,-6 6 0 16,-3 3 0-16,-5 2-5 0,-3 0-4 15,-5 15-2 1,-2 4-15-16,-8 0-2 0,-1 3 15 16,-1-1 9-16,-19-1 1 15,-4-3 4-15,-3-5 0 16,2-5 0-16,1-4 7 16,1-3 12-16,3 0 21 15,1 0 2-15,8 0-9 16,7 0-25-16,4 0-8 15,0 0-87-15,0 9-167 16,15 8 138-16</inkml:trace>
  <inkml:trace contextRef="#ctx0" brushRef="#br0" timeOffset="-12611.14">9882 13788 642 0,'0'0'67'15,"0"0"-62"-15,0 0-5 16,0 0 22-16,0 0 21 16,0 0 7-16,5 0-17 15,-5 0-33-15,0 8-45 16,0-2-220-16,-8-3-70 16</inkml:trace>
  <inkml:trace contextRef="#ctx0" brushRef="#br0" timeOffset="9769.7">7667 10531 154 0,'0'0'192'0,"0"0"-124"15,0 0 5-15,0 0-26 0,0 0-13 16,0 0 15-16,0 0-7 16,0 0 1-16,0 0-1 15,-9-9-10-15,9 9-6 16,0 0-7-16,0 0-6 15,0 0-3-15,0 0-4 16,-2 0-4-16,2 0 1 16,-1 0-3-16,1 0-1 15,0 0 0-15,-2 0-22 16,-2 0-86-16,-6 9-63 16,-5-1 20-16</inkml:trace>
  <inkml:trace contextRef="#ctx0" brushRef="#br0" timeOffset="9976.94">7406 10822 447 0,'0'0'34'0,"0"0"48"15,0 0 0-15,0 0-38 16,0 0-19-16,0 0-21 15,-24 28-4-15,21-11-59 16,-4 8-31-16,-2 3-19 16,-5-5-253-16</inkml:trace>
  <inkml:trace contextRef="#ctx0" brushRef="#br0" timeOffset="10152.03">7228 11185 650 0,'0'0'92'0,"0"0"-79"16,0 0 7-16,0 0-20 15,0 0-3-15,0 0-36 16,15 44 10-16,-7-18-57 16,0 1-74-16,-6-6-188 0</inkml:trace>
  <inkml:trace contextRef="#ctx0" brushRef="#br0" timeOffset="10340.71">7098 11657 637 0,'0'0'11'0,"0"0"-11"15,0 0-6-15,0 0-1 16,0 0 7-16,0 0 2 15,19 66-2-15,-16-35-38 16,-3 2-85-16,0-1-209 16</inkml:trace>
  <inkml:trace contextRef="#ctx0" brushRef="#br0" timeOffset="10503.74">6997 12117 660 0,'0'0'98'16,"0"0"-67"-16,0 0-31 16,0 0-1-16,0 0-27 15,0 0-44-15,51 60-85 16,-36-33-119-16</inkml:trace>
  <inkml:trace contextRef="#ctx0" brushRef="#br0" timeOffset="10714.84">6996 12523 463 0,'0'0'5'0,"0"0"-5"16,0 0 2-16,0 0 2 15,0 0 11-15,0 0 8 16,50 3 1-16,-42-3-6 15,-1 2-18-15,3 3-13 16,-3 2-132-16,2-2-190 16</inkml:trace>
  <inkml:trace contextRef="#ctx0" brushRef="#br0" timeOffset="11652.34">7916 10456 51 0,'0'0'168'16,"0"0"-118"-16,0 0 11 15,0 0-7-15,0 0 8 16,0 0-1-16,0-12-15 16,0 7-13-16,0 1-4 15,5 2-29-15,6 1-5 16,3 1-85-16,8 0-2 16,2 0-38-16,3-4-83 0</inkml:trace>
  <inkml:trace contextRef="#ctx0" brushRef="#br0" timeOffset="11825.31">8250 10297 321 0,'0'0'139'0,"0"0"-86"16,0 0 21-16,0 0-2 15,0 0-16-15,0 0-41 16,2-25-15-16,19 25-127 15,9 0 5-15,10 0-99 16</inkml:trace>
  <inkml:trace contextRef="#ctx0" brushRef="#br0" timeOffset="11991.44">8613 10299 580 0,'0'0'58'15,"0"0"13"-15,0 0-61 16,0 0-10-16,0 0-81 16,0 0-26-16,53-14-18 15,-32 20-78-15</inkml:trace>
  <inkml:trace contextRef="#ctx0" brushRef="#br0" timeOffset="12191.52">8909 10310 107 0,'0'0'79'15,"0"0"14"-15,0 0-15 16,0 0-19-16,0 0 3 16,0 0-4-16,16-32-54 15,-6 32-4-15,3 0-75 16,7 0-38-16,0 0-122 15</inkml:trace>
  <inkml:trace contextRef="#ctx0" brushRef="#br0" timeOffset="12358.54">9215 10219 499 0,'0'0'90'16,"0"0"-6"-16,0 0-50 15,0 0-34-15,0 0-112 16,0 0-8-16,49-14 93 16,-17 16-139-16,5-2-81 15</inkml:trace>
  <inkml:trace contextRef="#ctx0" brushRef="#br0" timeOffset="12573.65">9518 10203 321 0,'0'0'124'15,"0"0"-57"-15,0 0 30 16,0 0-10-16,0 0-77 16,0 0-10-16,20 7-10 15,-1 4 8-15,9-1-39 16,8 2-49-16,4-2-39 15,-1-3-206-15</inkml:trace>
  <inkml:trace contextRef="#ctx0" brushRef="#br0" timeOffset="12732.39">9868 10367 398 0,'0'0'69'16,"0"0"-24"-16,0 0-28 15,0 0-17-15,0 0-4 16,0 0 4-16,26 51-10 16,-5-33-82-16,6-5-52 15</inkml:trace>
  <inkml:trace contextRef="#ctx0" brushRef="#br0" timeOffset="12923.43">10177 10542 498 0,'0'0'10'16,"0"0"7"-16,0 0-17 15,0 0 6-15,0 0-2 16,0 0-3-16,28 98 3 16,-14-64 0-16,7 6-4 15,6-5-42-15,4-8-272 16</inkml:trace>
  <inkml:trace contextRef="#ctx0" brushRef="#br0" timeOffset="13091.73">10459 10955 734 0,'0'0'125'16,"0"0"-107"-16,0 0-18 15,0 0-25-15,0 0 20 16,0 0 5-16,-3 93-7 15,3-63-50-15,0-1-59 16,0-4-69-16,5-14-262 16</inkml:trace>
  <inkml:trace contextRef="#ctx0" brushRef="#br0" timeOffset="14283.57">7509 12787 214 0,'0'0'241'15,"0"0"-172"-15,0 0 14 16,0 0-34-16,0 0-9 15,0 0-20-15,0-25-17 16,0 25-3-16,0 0-4 16,0 0-7-16,9 0 11 15,6 0 2-15,4 0-2 16,7 6-24-16,5 3-49 16,2 1-37-16,1 0-53 15,-4-3-141-15</inkml:trace>
  <inkml:trace contextRef="#ctx0" brushRef="#br0" timeOffset="14455.53">7898 12888 562 0,'0'0'72'16,"0"0"0"-16,0 0-72 16,0 0-16-16,0 0 14 15,0 0-23-15,94 17-15 16,-54-9-21-16,8-1-48 15,-3-2-134-15</inkml:trace>
  <inkml:trace contextRef="#ctx0" brushRef="#br0" timeOffset="14614.52">8472 13029 245 0,'0'0'35'0,"0"0"-29"15,0 0 7-15,0 0 3 16,0 0 14-16,0 0-19 16,62 10-11-16,-24-10-45 15,6 0-184-15</inkml:trace>
  <inkml:trace contextRef="#ctx0" brushRef="#br0" timeOffset="14786.33">8983 13000 610 0,'0'0'138'16,"0"0"-48"-16,0 0-48 15,0 0-40-15,0 0-2 16,0 0-46-16,50-25 11 16,-14 28-56-16,9 3-47 15,4-3-149-15</inkml:trace>
  <inkml:trace contextRef="#ctx0" brushRef="#br0" timeOffset="14969.64">9567 12983 403 0,'0'0'1'15,"0"0"-1"-15,0 0 0 16,0 0 0-16,0 0 2 15,0 0-1-15,101-3-1 16,-64-5-3-16,6-1-115 16</inkml:trace>
  <inkml:trace contextRef="#ctx0" brushRef="#br0" timeOffset="15138.44">10067 12876 574 0,'0'0'111'0,"0"0"2"0,0 0-38 16,0 0-50-16,0 0-25 16,0 0-2-16,2-24-54 15,14 26-58-15,9 5 10 16,4-4-114-16</inkml:trace>
  <inkml:trace contextRef="#ctx0" brushRef="#br0" timeOffset="15273.93">10280 12822 628 0,'0'0'114'16,"0"0"-17"-16,0 0-37 15,0 0-35-15,0 0-25 16,0 0-3-16,-61-53-153 0,72 59 13 16,19-6-151-16</inkml:trace>
  <inkml:trace contextRef="#ctx0" brushRef="#br0" timeOffset="16099.48">10556 11361 375 0,'0'0'73'0,"0"0"10"15,0 0-5-15,0 0-10 16,0 0-7-16,0 0-13 15,0-11-32-15,5 11-16 16,9 11-149-16,2 17 50 16,3 1-78-16</inkml:trace>
  <inkml:trace contextRef="#ctx0" brushRef="#br0" timeOffset="16272.65">10568 11740 556 0,'0'0'113'0,"0"0"-90"16,0 0-5-16,0 0-18 16,0 0-22-16,0 0 21 15,-13 88-4-15,8-47-22 16,-4 4-68-16,-1-4-65 16,4-7-205-16</inkml:trace>
  <inkml:trace contextRef="#ctx0" brushRef="#br0" timeOffset="16443.3">10547 12206 643 0,'0'0'97'0,"0"0"-97"0,0 0 0 16,0 0-24-16,0 0 24 16,0 0 1-16,-22 51 0 15,16-30-2-15,-3 9-1 16,-1 3-81-16,1-1-89 15,-1-4-160-15</inkml:trace>
  <inkml:trace contextRef="#ctx0" brushRef="#br0" timeOffset="16603.51">10423 12568 462 0,'0'0'94'0,"0"0"-94"16,0 0-2-16,0 0 1 15,-43 94-4-15,31-63-37 16,0-2-19-16,4-2-90 16,4-5-140-16</inkml:trace>
  <inkml:trace contextRef="#ctx0" brushRef="#br0" timeOffset="16791.72">10296 12862 456 0,'0'0'105'16,"0"0"-25"-16,0 0-75 15,0 0-3-15,0 0-2 16,0 0 1-16,-32 29-1 0,25-20-1 16,-1 4-31-16,2-4-95 15,-2-1-219-15</inkml:trace>
  <inkml:trace contextRef="#ctx0" brushRef="#br0" timeOffset="16931.5">10296 12862 635 0,'-107'72'141'16,"106"-78"-46"-16,-1 3-69 0,2 3-26 15,0 0-59 1,0 0-224-16,0 3-4 0</inkml:trace>
  <inkml:trace contextRef="#ctx0" brushRef="#br0" timeOffset="32187.5">9508 11863 67 0,'0'0'219'0,"0"0"-173"16,0 0-9-16,0 0-14 15,0 0 8-15,0 0-6 16,0 0 0-16,0 0-4 15,0-14-1-15,0 9-2 16,0 1-5-16,0 0 7 16,0 1-6-16,0 0 3 15,0 2 7-15,0 0-14 16,0-1-2-16,0 1-2 16,-1-1-1-16,0 1 2 0,-1 0-3 15,-2-1 2 1,1 2-6-16,-3 0 0 0,-4 0-1 15,-8 6-1-15,-9 8-2 16,-7 7 4-16,-8 5 0 16,-10 4 0-16,-8 4 0 15,-6 0 0-15,-4 4 0 16,-3 2 1-16,-1-1-1 16,-1 1 2-16,2 1-1 15,4-2 0-15,6 0-1 16,7-3 0-16,8-3 0 15,8-6 0-15,12-3 1 16,7-2-1-16,6-5 0 16,1-3 0-16,9-3 1 15,-3-5-1-15,8-1 1 0,-3-5 1 16,0 3 1-16,3-3 0 16,0 0 4-16,0 0-7 15,9 0-2-15,12-10-72 16,-2 1-60-16,-4 0-122 15</inkml:trace>
  <inkml:trace contextRef="#ctx0" brushRef="#br0" timeOffset="33103.35">9725 12045 170 0,'0'0'88'16,"0"0"-3"-16,0 0-15 0,0 0-14 15,0 0-4-15,0 0-13 16,9-64-18-16,-9 59-3 16,0 1-8-16,-3 1 1 15,2 0-2-15,-2 3 1 16,1-2 2-16,2 2-12 15,0 0-1-15,-3 0-8 16,-1 12 6-16,-6 8 4 16,2 9-1-16,-6 5 0 15,-4 8 5-15,-2 8-3 16,-1 3 7-16,-3 3-4 16,3-4-3-16,3-6 0 15,2-9 0-15,10-10 1 0,-2-6-1 16,4-6 0-16,1-8-2 15,3-2 0-15,0-5-1 16,0 0-43-16,15-12-2 16,7-10-103-16</inkml:trace>
  <inkml:trace contextRef="#ctx0" brushRef="#br0" timeOffset="33806.38">9912 12107 287 0,'0'0'96'15,"0"0"-42"-15,0 0 1 16,0 0 4-16,0 0-6 15,0 0-7-15,-3-15-7 16,3 15-20-16,0 0-9 16,0 0-1-16,0 0 0 15,-2 0-9-15,-1 2-3 16,-3 11 3-16,-3 3 0 16,-4 7 0-16,-3 3 0 15,-1 6 3-15,-2 2-3 16,2 4 0-16,1 1 1 15,0-3 0-15,7-4-1 16,3-7 1-16,6-10-1 16,0-5 0-16,6-5-1 15,17-5 1-15,10-4 12 0,8-16 5 16,2-5-7-16,-4-5-1 16,-6 1 22-16,-7-1 4 15,-5 3 3-15,-7 1-19 16,-5 5 1-16,-7-1-12 15,-2 2 2-15,0-1 0 16,-17 1-9-16,-7-2-1 16,0 3-1-16,-1 2 0 15,2 0 1-15,4 5 2 16,7 1-2-16,4 3 0 16,4 3-4-16,3 5-1 15,1 0-24-15,0 0-102 0,0 7-159 16,5-1 19-1</inkml:trace>
  <inkml:trace contextRef="#ctx0" brushRef="#br0" timeOffset="33987.16">10034 12135 771 0,'0'0'55'15,"0"0"15"-15,0 0-46 16,0 0-24-16,0 0-100 16,0 0-53-16,-19 25 40 0,7-13-227 15</inkml:trace>
  <inkml:trace contextRef="#ctx0" brushRef="#br0" timeOffset="37567.11">3012 14219 389 0,'0'0'116'16,"0"0"-31"-16,0 0-8 0,0 0-50 15,0 0-12-15,0 0-14 16,0 0-1-16,-69-31 12 16,50 31 13-16,-2 0-10 15,-1 0-14-15,-3 10-1 16,1 7-3-16,-1 3 3 15,-1 5-4-15,3 6 1 16,1 6 2-16,-1 7-2 16,1 4 3-16,4 8 3 15,2 5-1-15,5 0-2 16,10-4 1-16,1-4-1 16,9-7 0-16,16-10-5 15,7-12-23-15,8-16-32 0,12-8 28 16,6-17-84-1,5-22-257-15</inkml:trace>
  <inkml:trace contextRef="#ctx0" brushRef="#br0" timeOffset="38299.88">3131 14372 742 0,'0'0'100'16,"0"0"-48"-16,0 0-52 16,0 0-11-16,0 0 6 0,0 0 0 15,51 72 5 1,-32-33 0-16,-4 0 1 0,0 1 0 16,-1-1-1-16,-4-6 2 15,-4-5 1-15,-4-8-2 16,0-6 1-16,-2-6-2 15,0-7 1-15,0-1 4 16,0-1 5-16,-13-18-1 16,-11-4-9-16,-4-6-10 15,4 0 9-15,5 4-13 16,10 1-1-16,9 6-13 16,0 1-37-16,15 3-40 15,15 3 17-15,8 2 44 0,7 1 19 16,4 0 25-16,3 4 0 15,-4-4 7-15,-2 1 1 16,-7 2 13-16,-2-2-9 16,-8 5-6-16,-12 2-5 15,-9 0 3-15,-8 0-4 16,0 0 4-16,0 0 61 16,-9 7-9-16,-13 8 2 15,-5 6-28-15,0 5-22 16,7 4-8-16,6 2 0 15,5 4 1-15,6-2-1 16,3 0 0-16,0-7-6 16,9-8-38-16,14-14-12 15,9-5 18-15,7-11 1 0,0-19-8 16,-10-7-15-16,-11-1 60 16,-13 3 54-16,-5 6 66 15,-3 5-34-15,-15 7-25 16,4 4-21-16,2 7-28 15,2 6-12-15,4 0-3 16,6 10-4-16,0 13 1 16,6 9 0-16,18 2-1 15,12 0-1-15,7-5-11 16,2-6-3-16,1-9-19 16,-2-7-28-16,0-7-16 15,-4-10-45-15,-4-21-87 16</inkml:trace>
  <inkml:trace contextRef="#ctx0" brushRef="#br0" timeOffset="38948.44">4016 14442 271 0,'0'0'145'0,"0"0"13"16,-36-73-91-16,24 65-43 15,9 5 6-15,3 3-11 16,0 0-19-16,6 17-15 16,13 9 13-16,2 7 4 15,3 5-1-15,0 2 5 16,1-1 2-16,-1-3-3 15,-2-5 1-15,-4-7-1 16,-1-9 5-16,-8-5 6 16,-3-6-5-16,-5-1-7 0,-1-2 5 15,0 0 0 1,-4 5 8-16,-20-1 21 0,-1 1-22 16,-3 3-10-16,5-3-3 15,8-3-2-15,7-3 2 16,8 0-3-16,0 0-3 15,11-16-30-15,26-9-28 16,11-7 16-16,12-5 8 16,1-6 21-16,-2-3 16 15,-8 0 4-15,-12 0 6 16,-12 2 22-16,-14 3 4 16,-7 5-19-16,-6 3 25 0,-4 6-8 15,-16 6-3 1,-1 8-5-16,5 9-24 0,-2 4-2 15,9 13-9-15,0 18 3 16,6 13 5-16,3 7-2 16,0 3 3-16,12-1-1 15,6-7 0-15,6-7-15 16,-2-12 5-16,-5-8-5 16,-3-10-1-16,-6-9-2 15,0 0-25-15,1-12 41 16,1-15-85-16,2-7-55 15,-2 3 95-15,-7 3 47 16,-3 10 1-16,0 8 2 16,3 8 27-16,2 2 8 0,2 0-37 15,5 14 0-15,0 8 3 16,9 4 34-16,0 7-15 16,9 1-8-16,-3-1 2 15,-2-2-11-15,-4-6-5 16,-3-10-23-16,1-11-109 15</inkml:trace>
  <inkml:trace contextRef="#ctx0" brushRef="#br0" timeOffset="39380.64">5218 14386 900 0,'0'0'63'0,"0"0"-63"15,0 0-28-15,0 0 18 16,-28 77 10-16,8-35 1 16,2 1 0-16,8 0-1 15,2-4 0-15,4-7 0 16,4-9 0-16,0-10 1 16,0-7 0-16,0-6 2 15,0 0 5-15,0-16-1 16,13-10-7-16,-1-7-49 15,-2-3-11-15,-8 1-61 16,-2-1-16-16,3-3 72 16,0 3-47-16,9 2 112 15,3 5 12-15,0 6 86 16,3 7-8-16,-5 8-1 0,2 6-51 16,0 2-35-16,0 2-3 15,3 13-2-15,-2 5 0 16,-1 1 0-16,-4 3 0 15,-4 5 2-15,-1 0 0 16,-4 3 2-16,-2 2 1 16,0-3-3-16,-8-2-36 15,-10-4-86-15,-3-11-143 16</inkml:trace>
  <inkml:trace contextRef="#ctx0" brushRef="#br0" timeOffset="39903.55">5057 14512 95 0,'0'0'529'15,"0"0"-488"-15,0 0-26 16,113-29-9-16,-59 21 2 16,1-1 24-16,-1 1-12 15,-5 1 5-15,-7-2-2 16,-8 4-13-16,-10-1-2 15,-5 3-4-15,-13 2-4 16,-4 1 0-16,-2 0-5 16,0 0-2-16,0 0-4 15,-7 7 11-15,-6 10 1 0,0 4 2 16,0 2 3-16,5 4-6 16,2-3 3-16,6 0 0 15,0-5-3-15,14-7-6 16,14-5-12-16,18-7 2 15,9-7 2-15,3-18-11 16,-6-6-1-16,-7-5 14 16,-13 2 12-16,-14 1 20 15,-8 4 17-15,-10 0 22 16,0 3-25-16,-6 1 8 16,-9 8-6-16,2 5-4 15,5 7 9-15,5 5-37 0,3 0-4 16,0 15-26-1,0 12 21-15,0 9 1 0,0 5 4 16,0 2-1-16,3-2 0 16,5-2-6-16,4-5-5 15,-5-5-2-15,-1-5-12 16,-1-7-29-16,-1-10-66 16,-3-7-51-16,-1-4-192 15</inkml:trace>
  <inkml:trace contextRef="#ctx0" brushRef="#br0" timeOffset="40070.63">5731 14475 781 0,'0'0'66'0,"0"0"-66"0,0 0-1 16,0 0-2-16,0 0 3 16,102-5 0-16,-64 5 3 15,-4080-4 1-15,8166-4-4 16,-4085 2-34-16,-7-4-90 15,-9-4-161-15</inkml:trace>
  <inkml:trace contextRef="#ctx0" brushRef="#br0" timeOffset="40601.59">6385 14255 707 0,'0'0'66'0,"0"0"0"16,0 0-50-16,0 0-16 16,0 0-8-16,0 0-9 15,2 31 17-15,-2 3-1 0,0 10 1 16,-9 6 0-16,-4 4 5 15,-1 0-3-15,0-6-2 16,2-7-40-16,7-12-92 16,3-15-100-16</inkml:trace>
  <inkml:trace contextRef="#ctx0" brushRef="#br0" timeOffset="40995.67">6350 14249 597 0,'0'0'75'0,"0"0"2"15,0 0-61-15,79-64-13 16,-46 54-2-16,0 3-1 15,-5 5 7-15,2 2 3 16,-3 9-9-16,-2 18-1 16,-4 12-9-16,-9 14 7 15,-11 8 2-15,-1 2 1 16,-7-3 7-16,-12-9-5 16,-3-12 2-16,0-9-5 0,-1-10-2 15,2-5 2 1,-1-6 1-16,3-8 7 0,-3-1 9 15,1 0 10-15,-3-3-19 16,6-5-8-16,11 2-43 16,7 0-50-16,1 2-248 15</inkml:trace>
  <inkml:trace contextRef="#ctx0" brushRef="#br0" timeOffset="41528.29">7220 14165 831 0,'0'0'19'15,"0"0"-9"-15,0 0-10 16,0 0-98-16,0 0 25 16,0 0 66-16,0 51 7 15,-8-7 2-15,-7 6 3 16,-4 2-2-16,-2-3-1 16,6-5 4-16,1-14-2 15,7-9 0-15,4-11-3 0,2-7 0 16,1-3 0-16,0 0 6 15,1-10 14-15,17-12-21 16,0-4-83-16,4 1 31 16,-4 2 17-16,-3 6 11 15,-3 4 24-15,-4 7 47 16,-3 4 72-16,0 2-51 16,-1 0-68-16,1 16-2 15,1 6 0-15,-3 9 2 16,-2 3 5-16,-1 0 0 15,0-3 1-15,0-4-3 16,-7-4 4-16,-5-5-5 0,0-8-2 16,-3-5-14-1,1-5-17-15,-3 0-47 0,-1-11-55 16,3-12-13-16,12-2-175 16</inkml:trace>
  <inkml:trace contextRef="#ctx0" brushRef="#br0" timeOffset="42012.48">7259 14425 377 0,'0'0'223'0,"0"0"-71"16,0 0-88-16,0 0-49 16,89-24-13-16,-76 27-2 15,-2 10-4-15,2 3 2 16,-4 2 2-16,2 3 2 16,0-3 0-16,2 1-2 15,6-9-9-15,3-7-17 16,2-3 7-16,0-6 19 0,-6-15 2 15,-6-1-2-15,-8 0 0 16,-4-1 0-16,0 5-10 16,0 5-25-16,-3 7 35 15,-3 4 4-15,0 2 10 16,-1 2-14-16,1 21 0 16,-5 10 9-16,2 9 25 15,2 8 2-15,1 4-17 16,3 8-8-16,0 6-2 15,-3 2 0-15,3-5-5 16,-3-7-1-16,2-15 1 16,-3-15-1-16,5-12-2 0,-3-11 2 15,1-5 1-15,-4 0 12 16,-7-17 15-16,-5-7-25 16,-2-4 6-16,0 0 2 15,3 3 7-15,8 2-13 16,7 4-8-16,4 2-4 15,0-3-15-15,15-4-7 16,22-8 7-16,12-1 10 16,12-3-10-16,8 2-15 15,6 2-26-15,-8-1-42 16,-12 5-84-16,-15-1-226 16</inkml:trace>
  <inkml:trace contextRef="#ctx0" brushRef="#br0" timeOffset="43181.19">8100 14225 509 0,'0'0'191'16,"0"0"-65"-16,0 0-55 15,0 0-27-15,0 0-21 16,0 0-23-16,-12-42-1 16,12 46-6-16,0 18-1 15,0 8 6-15,0 11 4 16,0 9-2-16,-6 2 2 16,2 3-2-16,-9-3-5 0,0-7-32 15,4-6-36 1,6-16-99-16,3-18-236 0</inkml:trace>
  <inkml:trace contextRef="#ctx0" brushRef="#br0" timeOffset="43643.26">8280 14284 880 0,'0'0'50'15,"0"0"17"-15,0 0-67 16,0 0-12-16,0 0 5 15,0 0 4-15,21 46 3 16,-15-19 0-16,-1-2 2 16,8-2-2-16,-6-1-16 0,5-7-18 15,0-5 5-15,5-8-4 16,3-2 10-16,3-6 17 16,-1-11-32-16,-1-4 16 15,-8 2 22-15,-7 3 29 16,-3 5 18-16,-3 6-7 15,2 4-14-15,1 1-26 16,4 0-12-16,8 4 8 16,5 9 1-16,8 3 3 15,2 1 0-15,1 0-11 16,-2-3-13-16,-9-3 10 16,-6-6-10-16,-2-5-4 15,-2-4 22-15,2-20 6 0,-3-9 3 16,-6-3-1-16,-3-4 46 15,0 1-7-15,-11 1-16 16,-6 11-6-16,-1 8-16 16,7 11-3-16,5 8-3 15,3 6-64-15,3 20-33 16,0 10-31-16,18-2-122 16</inkml:trace>
  <inkml:trace contextRef="#ctx0" brushRef="#br0" timeOffset="43977.18">8919 14340 621 0,'0'0'147'16,"0"0"-76"-16,0 0-66 16,0 0-4-16,0 0 0 15,0 0 0-15,72-61 0 16,-63 54-1-16,-4 3 5 15,1-2-4-15,-4-1 1 16,-2-2-1-16,0 2-1 16,-3 0-6-16,-19 4 2 15,-6 3-9-15,-2 0-25 16,2 9 21-16,7 6 7 16,9 4-9-16,5 6 2 15,7 0-1-15,0 3 10 16,19 1 1-16,9 0 4 0,11-3-1 15,9-8-14-15,5-9-22 16,-1-7-63-16,-8-2-6 16,-10-6-53-16</inkml:trace>
  <inkml:trace contextRef="#ctx0" brushRef="#br0" timeOffset="44742.49">9162 14321 541 0,'0'0'14'0,"0"0"-11"16,0 0-1-16,0 0 5 0,0 0 33 15,86 0 23 1,-58-11-14-16,-2-3-24 0,-4-2-5 16,-11 2-7-16,-5-1-5 15,-6 0 7-15,0 3 2 16,-8 0-10-16,-14 4-6 15,-8 6 0-15,3 2 1 16,-1 3-4-16,7 17-16 16,6 4-1-16,7 6-13 15,8 5 12-15,0 1-13 16,21 0 1-16,15-8-1 16,16-11 1-16,11-11 25 15,7-6 6-15,2-10 1 0,-4-19 0 16,-12-5 14-16,-12-3 11 15,-14-1 21-15,-16 0-23 16,-11 2 15-16,-3-2-14 16,-14 0 19-16,-15 3-11 15,1 4 12-15,5 9 6 16,9 13-22-16,8 9-28 16,0 3 0-16,0 25-25 15,-1 12 21-15,2 10 2 16,2 3 0-16,3 1 2 15,0-3 2-15,0-5-1 16,0-5-2-16,8-7-3 0,-2-10-1 16,1-10-1-16,0-9-18 15,1-5 10-15,9-7 13 16,3-17 0-16,4-5-37 16,-2-3-12-16,-5 3-11 15,-1 5 12-15,-4 4 37 16,-4 1 5-16,1 4 4 15,-8 1 0-15,-1 5 3 16,0 1 39-16,0 6 42 16,0 1-32-16,-6 1-42 15,-4 0-6-15,-1 11-2 16,-3 8 1-16,3 4-5 16,3 5 5-16,4-2-1 15,4-2 0-15,0 1-1 16,9-6 2-16,16-4 0 0,7-2 0 15,5-7 3-15,6-1 12 16,0-5-14-16,-5 0 0 16,-10 0-1-16,-7-9-72 15,-11-1-111-15</inkml:trace>
  <inkml:trace contextRef="#ctx0" brushRef="#br0" timeOffset="44951.48">10159 14534 492 0,'0'0'209'0,"0"0"-30"16,0 0-113-16,0 0-21 15,0 0-35-15,0 0-10 16,17-51-32-16,-17 51-40 15,-9 0-204-15,-12 0-283 16</inkml:trace>
  <inkml:trace contextRef="#ctx0" brushRef="#br0" timeOffset="74546.51">10572 1197 136 0,'0'0'116'16,"0"0"-56"-16,0 0-13 15,0 0 14-15,0 0 2 16,0 0 21-16,-8-3-1 15,8 3-25-15,-3 0-13 0,3 0-18 16,0 0-16 0,0 0-4-16,0 0-4 0,0 0 0 15,0 0-2-15,0 0 0 16,0 0-1-16,0 0-2 16,-6 8-13-16,-3 21-38 15,-9 19 42-15,-2 12 9 16,-5 15 1-16,-3 3 1 15,-1 3 0-15,0-3-1 16,0-3-1-16,2-7 0 16,2-2-6-16,-2 1 6 15,-2-1 2-15,-9 4 1 0,-7 5 0 16,-5 2-2 0,-5 6 1-16,-1-1 0 0,7-1 0 15,4-7 0-15,11-11 1 16,6-7-1-16,5-5-1 15,5-6 1-15,4-4-1 16,0-7 1-16,5-2 0 16,-1-4 0-16,-2-1 1 15,0-1-2-15,-5-1 2 16,2-1-1-16,-4-2 0 16,3 2 1-16,1-7 0 15,0 0-1-15,7-5 0 16,2-4 0-16,3-2-11 0,2-3-7 15,-1 1 0 1,2-3-9-16,0 1 23 0,0-2-1 16,0 0 1-16,0 0 4 15,0 0 4-15,0 0-4 16,0 0 9-16,7-13-9 16,21-14-56-16,9-11-101 15,12-10-130-15</inkml:trace>
  <inkml:trace contextRef="#ctx0" brushRef="#br0" timeOffset="75644.85">11802 1383 161 0,'0'0'101'0,"0"0"-10"15,0 0 2-15,0 0 0 16,0 0-11-16,-2-75-21 16,2 61 1-16,0 0-27 15,0 3 8-15,0 1-11 16,0 3-20-16,0 2-5 15,0 4-7-15,0 1 0 16,0 0-9-16,10 0-19 16,4 0-23-16,8 0 39 15,5 0 10-15,1 6-5 16,-2 2 3-16,-1 1-1 16,-2 5 0-16,-6 6-8 0,-5 4-24 15,-5 5 11-15,-7 2 12 16,0 3-1-16,-24 0 7 15,-8-2 8-15,-6 1 4 16,-2-6-1-16,1-3-3 16,4-1 0-16,7-4 11 15,7-2-10-15,3-2-1 16,8-6 1-16,6-5-2 16,3-3 2-16,1-1-1 15,0 0 6-15,4 0 1 16,23-3 12-16,9-12-8 15,9 1-7-15,1 0-4 0,-1 2 2 16,-3 2-5 0,-4 3-18-16,0 0-27 0,-5 1 1 15,-6 2-20-15,-11 1-5 16,-3-2-10-16,-7-1-27 16</inkml:trace>
  <inkml:trace contextRef="#ctx0" brushRef="#br0" timeOffset="76327.71">12293 1244 275 0,'0'0'112'15,"0"0"-44"-15,0 0-10 16,0 0-27-16,0 0 8 16,0 0-5-16,0-40-34 15,22 32 3-15,2 4 0 16,-2 0-2-16,-2 4 0 15,-3 0-1-15,0 3-4 16,-1 14 0-16,-4 4-7 16,-6 9-10-16,-6 4 11 15,0 3 8-15,-21 4 1 16,-9-3 1-16,-4-2-2 16,1-8 5-16,8-9 1 0,4-2-4 15,7-6 0-15,4-3 2 16,1 1-2-16,5-4 1 15,1 0-2-15,3-2 1 16,0-3-4-16,0 0 2 16,0 0 2-16,0 0 1 15,6 0 0-15,14 0 32 16,10 0 24-16,8-2-32 16,4-6-14-16,5 5-8 15,5 0-3-15,2 3-11 16,6 0-64-16,1-3-93 15,-10-5-215-15</inkml:trace>
  <inkml:trace contextRef="#ctx0" brushRef="#br0" timeOffset="76473.18">12664 1564 629 0,'0'0'110'0,"0"0"-10"15,0 0-77-15,0 0-23 16,0 0-78-16,0 0-240 16,0 39 96-16</inkml:trace>
  <inkml:trace contextRef="#ctx0" brushRef="#br0" timeOffset="84985.82">11800 1891 73 0,'0'0'144'16,"0"0"-40"-16,0 0-33 15,0 0 13-15,0 0 7 0,0 0-42 16,0 0 36 0,-34-29-63-16,34 27 41 0,-2 0-19 15,2 1-12-15,-1-1-10 16,-1-1 4-16,2 3-17 16,-1-2-3-16,-1 2-6 15,2 0 6-15,0 0 1 16,0-2 0-16,0 2 0 15,0-1 1-15,0-4-8 16,15 1-17-16,14-6 3 16,5 3 0-16,2 0 8 15,-7 4 5-15,-6 3-1 16,-5 0-5-16,-6 2 2 0,-2 11-25 16,-5 3 4-16,-5 9 18 15,0 4 5-15,-15 5 2 16,-13 7 0-16,-11 0 1 15,1-2 0-15,2-6-4 16,7-8-1-16,5-11 3 16,9-4 2-16,6-5 0 15,4-5 3-15,4 0-3 16,1 0 3-16,0 0-2 16,0 0 0-16,1 0-1 15,20 0-17-15,15 0 17 16,18-7-1-16,8-3 0 15,9 0-4-15,-1-3-4 16,-4 0-39-16,-8-2-42 0,-11-2-25 16,-15 0-98-16</inkml:trace>
  <inkml:trace contextRef="#ctx0" brushRef="#br0" timeOffset="85734.95">12337 1838 88 0,'0'0'130'15,"0"0"-23"-15,0 0 15 16,0 0-2-16,0 0-66 15,0 0-2-15,-36-12-14 16,36 9 5-16,0-2-19 16,3-3 0-16,11-1-23 0,10-3-1 15,3 3 1-15,7-3-1 16,5 0-1-16,1 2 1 16,-1 2-1-16,-7 5-4 15,-5 3 1-15,-10 0 2 16,-6 0-11-16,-11 6-7 15,0 8-16-15,-8 3 33 16,-19 3 3-16,-6 4-1 16,3-2 2-16,3 0-1 15,6-2 0-15,8-4 0 16,3-2 0-16,10-2-1 16,0-7-2-16,0-1-8 0,19-2-6 15,5-2 17-15,4 0 7 16,-1 1-1-16,0 2-5 15,-5 2 4-15,-8 3-5 16,-4 1 0-16,-8 5-5 16,-2 3 4-16,-2 7 1 15,-17-4 1-15,1 2 0 16,-2-5 1-16,4-8 0 16,4-2 2-16,1-7 7 15,1 0 21-15,1 0 15 16,2 0-5-16,2-5-13 15,2-2-4-15,3 0-25 16,12 0-84-16,18 3-259 0,11-4-115 16</inkml:trace>
  <inkml:trace contextRef="#ctx0" brushRef="#br0" timeOffset="85835.55">12738 2118 243 0,'0'0'0'16</inkml:trace>
  <inkml:trace contextRef="#ctx0" brushRef="#br0" timeOffset="89498.23">11764 2441 57 0,'0'0'131'0,"0"0"-67"0,0 0 52 15,0 0-62-15,0 0 9 16,0 0 4-16,0 0-3 16,-23-54-15-16,23 51 23 15,0 1-44-15,0-3-9 16,0 3 11-16,-2-3 12 15,2 1-8-15,0-2-31 16,0 4 9-16,0-3 0 16,0-2 6-16,12 2-18 15,15-2-5-15,14 3-5 0,12 4 7 16,4 0-4 0,1 2 7-16,-8 12-14 0,-11 6 11 15,-12 0-13-15,-12 3 2 16,-12 2-9-16,-3 2 14 15,-18 1 9-15,-18 5 0 16,-14-1 0-16,-1-2 0 16,0-7-1-16,12-3-2 15,12-7 3-15,10-7-2 16,9-1 3-16,5-3-2 16,1-2 0-16,2 0-3 15,0 0-13-15,0 0-21 16,16 0 14-16,10 0 24 0,12 0 3 15,12-2-2 1,5-6-1-16,7 2-5 0,3-1-24 16,4-3-34-16,1-1-39 15,-6-5-117-15</inkml:trace>
  <inkml:trace contextRef="#ctx0" brushRef="#br0" timeOffset="90315.07">12410 2363 328 0,'0'0'81'0,"0"0"-23"16,0 0 33-16,0 0-84 16,0 0-3-16,0 0 6 15,103-87 15-15,-73 72 20 0,-7 5-16 16,-1 3-8 0,-3 7-19-16,-2 0-2 0,-4 0-6 15,-6 13-20-15,-7 10-28 16,0 7 22-16,-22 4 32 15,-9-2 0-15,-4-2 3 16,7-10-3-16,10-5-1 16,7-9 1-16,9-3 0 15,2-3 9-15,0 0-4 16,0 0-5-16,2 0-10 16,20 2 10-16,6 4 15 15,9 3-11-15,-1 2-2 16,-5 3-1-16,-10 0-1 15,-13 0-5-15,-8-3 1 16,0 0 4-16,-20-1 0 0,-8 0 20 16,-8-1 6-16,1 1-8 15,-1-4-11-15,6-5 0 16,8-1 2-16,9 0 14 16,7 0-10-16,6 0-13 15,0 0-13-15,11 0-174 16,17-1-159-16</inkml:trace>
  <inkml:trace contextRef="#ctx0" brushRef="#br0" timeOffset="90445.83">12680 2588 382 0,'0'0'178'16,"0"0"-34"-16,0 0-35 15,0 0-72-15,0 0-27 16,0 0-10-16,-23 0-188 15,23 10 55-15</inkml:trace>
  <inkml:trace contextRef="#ctx0" brushRef="#br0" timeOffset="97023.97">11560 1903 118 0,'0'0'76'16,"0"0"-37"-16,0 0 80 15,0 0-42-15,0 0-11 16,0 0-10-16,0 0-25 15,-3-22 26-15,3 18-17 16,0-1 0-16,0 2 62 16,0 1-80-16,-2-3 4 15,1 3-7-15,0 0-14 16,-1 2 9-16,2 0-10 0,0 0-4 16,0 0-2-16,0 0 0 15,0 0-3-15,-1 0-5 16,-3 0-8-16,-2 0-2 15,-5 0-9-15,-3 6 22 16,0 8-8-16,0 2-1 16,3 4-3-16,0 5 7 15,3 3 6-15,0 0-3 16,1 2-5-16,4-4 4 16,-1-3 4-16,2-3-1 15,2-5 0-15,0-5 5 16,0-1 0-16,0-2-1 0,0 3 3 15,0-3-1 1,0 3 1-16,0-1 0 16,0 2 0-16,0 3-1 0,0-3 1 15,-4 3-1 1,-7-3 1-16,-7 1 1 0,1 0 1 16,-1-4 2-16,3-1-2 15,3-4 1-15,6 0-2 16,1-3 2-16,5 0 4 15,0 0 12-15,0 0 7 16,0 0-17-16,0 0-9 16,2 0-1-16,7 0-1 15,8 0-4-15,0 0 4 0,5 8-4 16,4 7 4 0,-4 7 2-16,1 7-3 0,-3 4-1 15,-6 4 3-15,-4-2-4 16,-5-1 4-16,-5-4 1 15,0-5-1-15,0-2 1 16,-6-3-4-16,-11-2 4 16,0-1 7-16,-3 0-6 15,4 0 7-15,2 3-4 16,3-1-4-16,1 6 0 16,2 1 0-16,3 4 1 15,0 1-1-15,0 0 0 16,3 1 2-16,1-5-2 15,1-3 1-15,0-8 1 16,0-8-2-16,0-3 0 0,0-5 1 16,0 0 0-16,0 0-1 15,3 0-8-15,17 0-23 16,9-6-41-16,1-10-278 16</inkml:trace>
  <inkml:trace contextRef="#ctx0" brushRef="#br0" timeOffset="97174.06">11551 2905 541 0,'0'0'123'0,"0"0"-51"0,0 0-29 16,0 0-43-1,0 0-29-15,0 0-160 0,14 0-61 16</inkml:trace>
  <inkml:trace contextRef="#ctx0" brushRef="#br0" timeOffset="106997.92">3464 15536 292 0,'0'0'80'0,"0"0"8"0,0 0-54 16,0 0 37 0,0 0-25-16,0 0 15 0,0 0-16 15,4-39 15-15,-4 34-32 16,2 3 4-16,-2-1 6 15,0 3-25-15,0 0-13 16,0 0-2-16,0 0-5 16,0 5-4-16,0 14 0 15,-12 10 9-15,-5 10 2 16,-5 7 4-16,-2 0-3 16,3-2 3-16,0-7-3 15,7-12-1-15,3-9-1 16,8-10-2-16,3-6 3 15,0-15 4-15,0-18-4 0,11-14-31 16,5-5 13-16,-5-1 14 16,5 6-15-16,-4 4 4 15,1 4-52-15,2 7 25 16,0 9 42-16,-2 8 2 16,1 10 30-16,4 5-10 15,2 0-20-15,7 22 0 16,2 9 6-16,6 12-7 15,-2 6 2-15,-1 2 2 16,0-2-1-16,-6-8 1 16,-5-10-5-16,-2-9-1 15,-4-11-11-15,-6-7-9 16,-1-4 7-16,-1-8 14 0,0-17 1 16,-1-8 0-16,-3-5 14 15,-3-3-2-15,0 2 11 16,0 2-2-16,0 4-4 15,0 3-17-15,0 6-1 16,11 8-22-16,15 3-57 16,9 6-47-16,8 2-14 15,-1 5-133-15</inkml:trace>
  <inkml:trace contextRef="#ctx0" brushRef="#br0" timeOffset="107731.39">4122 15447 117 0,'0'0'157'0,"0"0"-39"0,0 0 49 15,0 0-91-15,0 0-9 16,-42 96-2-16,27-66-26 16,9 4-23-16,6 4-9 15,0 0-7-15,9-2 7 16,9-1-5-16,4-9 2 16,-2-6-2-16,0-7 4 15,1-10-5-15,1-3-1 16,3 0 8-16,3-19-3 15,0-8 13-15,-4-5-6 16,-8 1-5-16,-11 2-6 16,-5 1 0-16,-16 7-1 15,-16 5-7-15,-2 6-39 16,-2 2-2-16,6 6-30 0,5-1 11 16,9 3 46-16,10 0 3 15,6 0 2 1,0 0-78-16,14 0 79 0,3 0 15 15,5 0 26-15,-1-2 8 16,2 2-7-16,-1 0-10 16,-1 0 8-16,-3 2-18 15,1 11 0-15,0 2 0 16,-2 4 5-16,1 6-2 16,-4 0-3-16,0 3-1 15,-2-2 1-15,0-2-5 16,-5-6 3-16,-1-6-2 15,-1-3-3-15,1-9-2 0,3 0-10 16,6-11 11-16,2-13-9 16,0-4 9-16,-1-1 1 15,-2 5 9-15,-4 7 17 16,1 8 30-16,2 5-23 16,0 4-32-16,1 0-1 15,4 4-1-15,-3 10-1 16,7 3 0-16,-1-1 2 15,0 0 4-15,-2-3-4 16,-4-2 2-16,-1-5 1 16,-8-3-1-16,-3-3 0 15,-3 0 5-15,1-2 24 16,-1-13 6-16,2-8-34 0,-2-2 0 16,0 0 21-16,0-1 17 15,-9 7-21-15,0 1-16 16,1 9-4-16,4 6-1 15,4 3-22-15,0 0-68 16,0 12-100-16,14 6 57 16,12-4-87-16</inkml:trace>
  <inkml:trace contextRef="#ctx0" brushRef="#br0" timeOffset="107905.44">5016 15751 267 0,'0'0'120'0,"0"0"14"15,0 0-63-15,0 0-10 0,0 82-25 16,0-58-2-16,0 0-9 16,0 3-8-16,0-1-3 15,0 1-4-15,-3 1-3 16,-7 0-7-16,-3 1-2 16,-1-5-117-16,1-10-188 15</inkml:trace>
  <inkml:trace contextRef="#ctx0" brushRef="#br0" timeOffset="108795.97">5341 15542 582 0,'0'0'154'15,"0"0"-119"-15,0 0-31 16,0 0-1-16,0 0 14 0,-4 86-10 16,16-62 1-16,0-3-4 15,3-3-1-15,-3-4 0 16,3-4-3-16,6-10-6 15,4 0-52-15,6-13 12 16,1-13-68-16,-2-5-8 16,-5-5 54-16,-10 3 40 15,-8 0 28-15,-4 3 85 16,-3 7 53-16,0 6 13 16,0 7-39-16,0 5-34 15,0 5-35-15,0 0-43 16,0 0-6-16,0 12-4 15,0 9 8-15,6 7 2 16,-2 5 1-16,4-2-1 0,1-1-4 16,-2-6-18-16,1-5-15 15,-2-9-3-15,0-6 6 16,0-4-37-16,-2 0 15 16,1 0 23-16,-2-10-85 15,0-1 92-15,-2-1 26 16,1 5 42-16,-1 5 49 15,4 0-47-15,2 2-41 16,4 0-3-16,1 2 0 16,7 10 1-16,2-2 2 15,4 3 3-15,-3 2-4 0,1-3 1 16,-6 0-3 0,-3 2-11-16,-3-1-100 0,-7-8-100 15</inkml:trace>
  <inkml:trace contextRef="#ctx0" brushRef="#br0" timeOffset="109129.12">5892 15744 440 0,'0'0'53'16,"0"0"-45"-16,0 0 10 15,0 0-3-15,0 0-1 16,0 0 10-16,81-44 26 15,-70 31 5-15,-5-1-13 0,-6 0 12 16,0-2-7-16,0 1-19 16,-14 0-8-16,-9 3-10 15,-2 5-10-15,-5 4 0 16,-3 3 0-16,9 0-1 16,5 10-2-16,8 7-5 15,10 5 3-15,1 6 1 16,12 2 1-16,21 1 2 15,10-2 1-15,12-4-2 16,5-9 2-16,-2-11-15 16,2-5-34-16,-8-2-36 15,-10-20-66-15,-8-4-206 16</inkml:trace>
  <inkml:trace contextRef="#ctx0" brushRef="#br0" timeOffset="109412.23">6225 15584 615 0,'0'0'118'0,"0"0"-118"16,0 0 9-16,0 0 21 15,30 86-11-15,-20-54-6 16,-3 1 1-16,-2-5-5 16,-2-7-3-16,0-6-3 15,-3-9 0-15,0-3-2 16,0-3-1-16,0 0 16 0,4-14 18 15,2-12-34-15,-1-7-25 16,1-1 10-16,0 2 7 16,2 0 5-16,6 4 2 15,5 3-3-15,8 7-2 16,3 8 2-16,3 7-36 16,0 3-78-16,-4 0-129 15</inkml:trace>
  <inkml:trace contextRef="#ctx0" brushRef="#br0" timeOffset="109779.24">6571 15646 639 0,'0'0'139'0,"0"0"-88"15,0 0-37-15,0 0-14 16,0 0 0-16,0 0-6 15,16-14 6-15,-7 14 0 16,3 0 1-16,1 0-2 16,-1 0-10-16,0-6-17 15,0-4-20-15,-1-3 1 16,-3-6-76-16,0 1 77 16,-7 0 10-16,-1 0 32 15,0 6 4-15,-14 3 33 0,-6 9 9 16,-1 0-8-16,-1 13-15 15,0 13-12-15,4 8-2 16,3 4-2-16,12 0 4 16,3-1-3-16,0-5-1 15,21-5-3-15,8-9-1 16,7-7-20-16,9-11-26 16,1 0-36-16,-4-22-156 15</inkml:trace>
  <inkml:trace contextRef="#ctx0" brushRef="#br0" timeOffset="110305.93">5178 15637 144 0,'0'0'328'16,"0"0"-140"-16,0 0-72 16,0 0-99-16,0 0-17 15,0 0-5-15,-18-8 5 0,25 4 3 16,11-1 4 0,7-3-7-16,11 0 0 0,13 0 0 15,11 3-52-15,12 0-58 16,8-5-126-16</inkml:trace>
  <inkml:trace contextRef="#ctx0" brushRef="#br0" timeOffset="110979.36">7337 15590 514 0,'0'0'104'0,"0"0"-6"16,0 0-77-16,0 0-21 15,0 0-5-15,0 0 5 16,20 36 0-16,-11-2 2 0,-6 4 3 15,3-2 0-15,-5-2 1 16,-1-8-6-16,3-7 3 16,-3-9 2-16,0-9 10 15,0-1 29-15,1 0 41 16,1-8-4-16,1-15-40 16,3-5-41-16,2-6-6 15,3-2-9-15,3 0-13 16,4 2 3-16,3 2-10 15,4 8 1-15,3 5 5 16,1 9-46-16,-4 10 20 16,-1 0-59-16,-11 3-67 15</inkml:trace>
  <inkml:trace contextRef="#ctx0" brushRef="#br0" timeOffset="111543.03">8031 15475 384 0,'0'0'52'16,"0"0"-20"-16,0 0 48 15,0 0-5-15,0 0-38 16,86 27-11-16,-75-9 7 16,1 5-7-16,-3 4 5 15,-2 1-22-15,-5 2-1 16,-2-2-5-16,0-3-3 0,-17-4-18 16,-2-4-36-16,-5-2 2 15,-3-5 25-15,2-8 11 16,-2-2 16-16,8 0 0 15,8 0 34-15,8 0 79 16,3 0-24-16,3 0-70 16,21-2-14-16,12-1-4 15,6-2 0-15,5 3-1 16,3-3 0-16,2 3-7 16,3-4-20-16,-3 0-25 15,-1-4-90-15,-14-4-107 16</inkml:trace>
  <inkml:trace contextRef="#ctx0" brushRef="#br0" timeOffset="112492.28">8875 15491 437 0,'0'0'111'0,"0"0"-53"0,0 0-30 16,-91 54-23-16,76-28 6 16,9-1 9-16,5 2-16 15,1-5 3-15,4-1 0 16,19-4 4-16,14-5-2 16,14-9 9-16,13-3 13 15,8 0-9-15,-3-19-14 16,-9-4-3-16,-9-3-5 15,-11 1 4-15,-17 2 0 16,-7 0-2-16,-13 6-2 16,-3-1-2-16,0 5-38 15,-14 2-4-15,-1 3 6 16,3 7 38-16,1 1 1 0,-1 4 4 16,-1 17-2-16,-1 8 9 15,0 8 11-15,0 4-4 16,0-1 12-16,7 2-14 15,4 2-11-15,3-6 5 16,0-5-3-16,0-16-5 16,0-10 1-16,4-7-3 15,5-7 49-15,2-20 28 16,11-11-70-16,2-5-7 16,-3-3-1-16,1 3 0 15,-6 2-13-15,1 1-28 16,2 5 9-16,0 5-21 0,4 3 1 15,-1 8 25-15,-5 7 27 16,-2 5 23-16,-5 5 6 16,0 2-19-16,3 3-10 15,-2 17 0-15,3 5 0 16,-4 7 0-16,-5 1 1 16,-5 1 1-16,-3-1 3 15,-19-7 0-15,-4-5-2 16,-4-6 0-16,-1-5-1 15,-5-8-2-15,2-2-3 16,4 0 0-16,10 0-2 16,17-10-33-16,3 1-101 15,19-1-463-15</inkml:trace>
  <inkml:trace contextRef="#ctx0" brushRef="#br0" timeOffset="112993.02">9352 15920 385 0,'0'0'114'16,"0"0"-38"-16,0 0 23 15,0 0-17-15,0 0-25 0,0 0-28 16,23-32-9-1,-4 13 0-15,4-3-13 0,5-5-2 16,2-3-2-16,-2 1-2 16,-1-1-1-16,0 1-9 15,-2 3-19-15,-3 0-32 16,-3 6 21-16,-6 6 14 16,-4 7-2-16,-6 6 20 15,6 1 5-15,-5 0-7 16,2 15 7-16,-5 11 0 15,-1 6 1-15,-1 5 1 16,-18 1 1-16,1-1 0 16,-1-2 9-16,-2-4 12 15,4-3-4-15,1-4 0 16,4-10 0-16,3-5-9 0,2-3 8 16,4-5-13-16,1-1 3 15,-1 0 1-15,2 0 20 16,-1-1-12-16,-1-8-16 15,0 3-2-15,1 1-13 16,2 5-20-16,0 0-89 16,0 0-111-16,16 7-140 15</inkml:trace>
  <inkml:trace contextRef="#ctx0" brushRef="#br0" timeOffset="113163.86">9925 15954 620 0,'0'0'158'16,"0"0"-72"-16,0 0-29 16,0 0-12-16,0 0-18 15,0 0-17-15,-27-55-9 16,23 55-1-16,3 0-18 16,-1 4-80-16,2 4-48 15,0-6-241-15</inkml:trace>
  <inkml:trace contextRef="#ctx0" brushRef="#br0" timeOffset="120967.13">1114 16547 509 0,'0'0'111'0,"0"0"-46"0,0 0-11 15,0 0-9 1,0 0-17-16,0 0-19 0,0 0-4 16,0-12 0-16,0 9 12 15,0 1-11-15,0-1 13 16,0 0 0-16,-1-1-14 16,-2-1-4-16,0 1 1 15,0-1-2-15,-6 0 0 16,-4-1 0-16,-8 4-2 15,-6 2-7-15,-10 0-18 16,-7 15-9-16,-2 7 13 16,3 4-23-16,10 1 21 15,17 0 5-15,14 1 14 16,2 2-5-16,21 1 6 16,12 1 5-16,7-1 3 0,5-8 1 15,-5-5-2-15,-4-5-1 16,-10-6 11-16,-10-2 3 15,-9-1-13-15,-7 0-1 16,0 7-1-16,-12 8 4 16,-13 9-4-16,-8 5-2 15,0-2-75-15,-4-2-19 16,3-9-17-16,-2-4 81 16,3-6 32-16,8-4 5 15,1-6 48-15,10 0 14 16,7-2-2-16,7-11-19 15,4 0-46-15,25-11-70 0,8-2-56 16,8-6-106-16</inkml:trace>
  <inkml:trace contextRef="#ctx0" brushRef="#br0" timeOffset="121216.92">1159 16595 378 0,'0'0'120'16,"0"0"-16"-16,0 0-18 15,0 0 2-15,0 0-25 16,0 0 14-16,-34-71-16 16,34 71-45-16,0 0-16 15,0 0-10-15,0 16-5 16,4 14 11-16,4 10 2 0,-1 6 2 16,1 4 0-16,-1 1 1 15,1-3 0-15,-2-4-1 16,-4-5-13-16,3-3-23 15,-2-7-19-15,-2-5-42 16,-1-14-45-16,0-10-175 16</inkml:trace>
  <inkml:trace contextRef="#ctx0" brushRef="#br0" timeOffset="121389.03">1016 16825 355 0,'0'0'33'16,"0"0"-25"-16,0 0 5 16,0 0 36-16,94 11-20 15,-52-11-8-15,1-11-13 16,2 4-8-16,4-3-96 16</inkml:trace>
  <inkml:trace contextRef="#ctx0" brushRef="#br0" timeOffset="122198.91">1392 16908 260 0,'0'0'2'0,"0"0"57"0,0 0 29 15,0 0-17-15,0 0 24 16,0 0-33-16,76-42 26 15,-73 23-28-15,0 0-3 16,-3 2-13-16,0 2-19 16,-3 2-6-16,-15 4-4 15,-3 7-15-15,-1 2-4 16,-2 0 4-16,6 9 0 16,8 11-2-16,10 2-5 15,0 4 1-15,18 3 6 0,14 2 0 16,6-4-9-1,9-2-6-15,3-9-4 0,3-10 7 16,1-6-4-16,-6 0-20 16,-7-13 5-16,-12-4 0 15,-16-3 27-15,-8 2 4 16,-5 0 28-16,0-1 0 16,-14 7 9-16,-5 4-24 15,3 7-10-15,1 1-2 16,4 4-1-16,2 13-6 15,3 12 5-15,5 8 1 16,-1 11 0-16,2 5 6 16,0 5-3-16,0-1 0 15,0-2-1-15,0-12-1 16,0-8-1-16,0-12-7 0,0-8-9 16,0-8-16-16,0-5-9 15,0-2 35-15,0-2 1 16,0-15 4-16,0-5-8 15,-4-7 9-15,-2-3 11 16,-3-1 37-16,-3-3-30 16,6 7 11-16,3-2-29 15,3 1-7-15,0 1-42 16,6 1 34-16,12 3 15 16,0 5 5-16,6 1-2 15,2 5 21-15,1 7 0 16,-1 3-14-16,4 4-9 0,-1 0-1 15,-6 0-1 1,-7 6 0-16,-7 6-2 0,-9 1-6 16,0 1 3-16,-4 0 5 15,-20 3 2-15,-6 2 0 16,-10-2 6-16,-4 3-5 16,-3-6 0-16,5 0-4 15,9-4-6-15,9-7-35 16,18-3 2-16,6 0-46 15,3-8-140-15</inkml:trace>
  <inkml:trace contextRef="#ctx0" brushRef="#br0" timeOffset="122883.62">2158 16757 622 0,'0'0'75'15,"0"0"-71"-15,0 0-4 16,0 0 8-16,81-38-1 16,-66 32 2-16,-3 0 13 15,-3 3 26-15,-5 3-32 16,-4 0-16-16,0 3-42 0,-4 20-62 16,-17 7 49-16,-7 1-80 15,-4 3-116-15,4-2 62 16,10-6 189-16,6-2 57 15,9-7 176-15,3-2-144 16,0-1 18-16,11 0-52 16,8 3-2-16,6 5-5 15,-2-4-1-15,1 3-16 16,-7-6-24-16,-6-1-2 16,-2-2 0-16,-4-2-1 15,-5 0-2-15,0-1 1 16,0-1 1-16,-11 1 3 0,-7-4 1 15,-4 0-4-15,-2-5-3 16,3 0-1-16,6 0 0 16,6-10-10-16,9 1-43 15,0-8-103-15,20 0-411 16</inkml:trace>
  <inkml:trace contextRef="#ctx0" brushRef="#br0" timeOffset="123078.27">2619 16716 641 0,'0'0'135'0,"0"0"-3"16,0 0-65-16,0 0-18 0,0 0-49 15,0 0 0-15,-39-41-34 16,44 53-26-16,12 10 12 15,-1 5-111-15,-7 2-142 16</inkml:trace>
  <inkml:trace contextRef="#ctx0" brushRef="#br0" timeOffset="123249.1">2613 17098 875 0,'0'0'89'0,"0"0"-39"0,0 0-46 16,0 0-4-16,0 0-5 16,0 0-24-16,8-12-45 15,-2 12-36-15,-6 0-179 16</inkml:trace>
  <inkml:trace contextRef="#ctx0" brushRef="#br0" timeOffset="167272.85">14397 2562 48 0,'0'0'64'0,"0"0"-52"15,0 0 9-15,0 0 13 16,0 0 4-16,0 0 18 15,0 0 41-15,0 0 12 16,0 0-7-16,0 0-24 16,-5 7-53-16,5-15 0 15,0-1-23-15,0 1-4 16,3-1-7-16,-1 1-14 16,4 1-23-16,-2 1 8 15,0 2 33-15,-3-1 0 16,1-2-1-16,-1-2 6 15,0-1 5-15,1-2 6 16,1-2 4-16,-2-1-3 0,1-2-9 16,-1 2 12-1,-1 5 11-15,0 1-3 0,0 5-4 16,0 3-13-16,0-1 6 16,0 2-12-16,0 0-3 15,0 4-9-15,-1 18-8 16,-16 10 19-16,-8 11 1 15,-6 13 0-15,-5 5 2 16,0 1 5-16,2-4-2 16,5-9 0-16,7-11-3 15,9-13-1-15,4-13-1 16,6-5 1-16,3-6 3 0,0-1 11 16,0-8 61-1,0-19-64-15,21-16-12 0,8-10-35 16,7-6 2-16,0 0 15 15,-3 3 5-15,-5 7 13 16,1 3 17-16,1 5-17 16,1 5-86-16,-1 8 29 15,-7 10 50-15,-5 8 4 16,-4 10 3-16,-2 0 3 16,0 22-2-16,-2 11 5 15,3 8 14-15,-5 7-2 16,-4 3-10-16,-4-1-3 15,0 2 0-15,0-8-3 16,-9-3 4-16,-1-5-3 16,-2-7 0-16,1-4 0 0,-2-6 3 15,-1-4 1-15,-1-3-7 16,-2-5-22-16,-4-7-59 16,2 0-210-16</inkml:trace>
  <inkml:trace contextRef="#ctx0" brushRef="#br0" timeOffset="167461.98">14320 2660 460 0,'0'0'175'0,"0"0"-81"16,0 0-94-16,0 0-11 0,0 0 11 15,0 0 8-15,89 3-3 16,-55 7-5-16,5-3 0 15,0 1-17-15,0-4-97 16,-3-4-94-16</inkml:trace>
  <inkml:trace contextRef="#ctx0" brushRef="#br0" timeOffset="167687.8">14782 2752 465 0,'0'0'90'0,"0"0"-43"16,0 0 15-16,0 0-22 16,103-10-25-16,-70 3-10 15,5-1-5-15,8 0-3 16,4-4-74-16,1-1-126 15</inkml:trace>
  <inkml:trace contextRef="#ctx0" brushRef="#br0" timeOffset="168087.87">15356 2537 623 0,'0'0'130'0,"0"0"5"15,0 0-115-15,0 0-20 16,0 0-12-16,0 0 10 16,21 12 2-16,-10 1 4 15,5-4-4-15,-1-4-6 16,1-3 6-16,-2-2 2 16,-6 0 0-16,-2-5 5 15,-4-6 0-15,-2-3-5 16,0-2-2-16,-25 1-2 15,-10 3 0-15,-1 5 1 16,5 7-4-16,7 0 4 16,7 19-4-16,3 15-2 0,5 10 2 15,7 12 1-15,2 5 2 16,18 7-4-16,15-4-11 16,9-8-4-16,1-18-18 15,2-17 0-15,1-16 16 16,2-5 19-16,1-6 4 15,-1-18-97-15,-12-3-126 16</inkml:trace>
  <inkml:trace contextRef="#ctx0" brushRef="#br0" timeOffset="168286.63">15669 2825 581 0,'0'0'214'0,"0"0"-123"16,0 0-52-16,0 0-36 15,0 0-3-15,0 0-2 16,108-45-6-16,-64 39-10 16,7-1-54-16,9-1-83 15,1-5-149-15</inkml:trace>
  <inkml:trace contextRef="#ctx0" brushRef="#br0" timeOffset="168510.55">16199 2568 536 0,'0'0'160'0,"0"0"-14"16,0 0-60-16,0 0-43 15,0 0-43-15,0 0-10 16,-26 13 0-16,21 29 9 15,0 12 2-15,2 12-2 16,3 4 1-16,0-5-8 16,0-9-27-16,5-13-20 15,7-15 0-15,-1-10-19 16,0-13-36-16,0-5-128 16</inkml:trace>
  <inkml:trace contextRef="#ctx0" brushRef="#br0" timeOffset="168739.18">16158 2564 655 0,'0'0'24'0,"0"0"20"16,0 0-4-16,0 0-24 16,0 0-8-16,91-68-8 15,-71 67 2-15,-2-2 4 16,-1 1 3-16,-3 1-3 15,1 1-4-15,0 0-2 16,2 0-2-16,0 0-61 16,-2 0-46-16,-7 0-60 0,-8 0-134 15</inkml:trace>
  <inkml:trace contextRef="#ctx0" brushRef="#br0" timeOffset="168939.55">15989 2853 212 0,'0'0'172'15,"0"0"-43"-15,0 0-49 16,100-14-24-16,-56 2-36 16,7 1-16-16,0-3-3 0,1 3-1 15,-2 0-36-15,-9 2-29 16,-16 2-75-16,-20 0-293 15</inkml:trace>
  <inkml:trace contextRef="#ctx0" brushRef="#br0" timeOffset="169149.83">16442 2853 677 0,'0'0'98'0,"0"0"-70"0,0 0-27 16,0 0-1-16,0 0-12 15,0 0 4-15,43 3-29 16,-14-3-44-16,9 0-30 16,0-20-125-16</inkml:trace>
  <inkml:trace contextRef="#ctx0" brushRef="#br0" timeOffset="169603.06">16944 2552 309 0,'0'0'251'16,"0"0"-89"-1,0 0-40-15,0 0-53 0,0 0-31 16,0 0-38-16,-34-22-10 15,19 44 6-15,-7 13 2 16,1 8 2-16,-3 9 0 16,5 9 0-16,8 1-6 15,8-4-21-15,3-9-18 16,11-13-21-16,23-14-15 16,14-15 12-16,8-7 20 15,4-9 5-15,-4-13 43 16,-13-7 1-16,-12 1 39 15,-18 1 72-15,-9-5-29 16,-4 5-13-16,0 5-8 16,-4 7-25-16,0 9-3 0,3 5-32 15,1 1-1-15,-2 3-21 16,-1 20-17-16,-2 14 38 16,1 10-2-16,-1 3-8 15,1-1-19-15,4-8 16 16,0-8-22-16,0-13 14 15,12-9-4-15,-1-5-13 16,-2-6-22-16,2 0-93 16,-3-17-303-16</inkml:trace>
  <inkml:trace contextRef="#ctx0" brushRef="#br0" timeOffset="169943.84">16903 2438 312 0,'0'0'104'0,"0"0"-98"0,0 0 5 16,0 0 19-16,0 0 49 15,0 0-18-15,84 37-2 16,-52-37-5-16,-4 0-8 16,1 0-15-16,-4-2-14 15,-1-7-10-15,-2 4-7 16,-5 1-39-16,-10 4-121 15,-7-3-245-15</inkml:trace>
  <inkml:trace contextRef="#ctx0" brushRef="#br0" timeOffset="170119.23">17037 2548 637 0,'0'0'132'0,"0"0"-20"15,0 0-65-15,0 0-25 16,0 0-13-16,0 0-9 16,3-9-88-16,-6 22-97 15,-10 2-97-15</inkml:trace>
  <inkml:trace contextRef="#ctx0" brushRef="#br0" timeOffset="181268.92">15164 3104 113 0,'0'0'153'15,"0"0"-50"-15,0 0-30 16,0 0-13-16,0 0 6 16,0 0 3-16,0 0-18 15,-4 0-24-15,3 0 2 16,0-3 5-16,-4 0-23 15,2 1-5-15,-3 0 4 16,1-1 7-16,3 2-12 16,0 0-3-16,1 1-2 15,-1 0 1-15,2 0 2 0,0 0-2 16,0 0-1-16,0 0 0 16,0 0-1-16,0 0-7 15,6 0-25-15,12 0 32 16,9 0 1-16,4 0 7 15,5 0-3-15,3 0-3 16,-2 0-1-16,0 0-7 16,-7 0-8-16,-6 0 6 15,-7-2-3-15,-8 2-27 16,-5-3 2-16,-2-1-37 0,-2 0-116 16</inkml:trace>
  <inkml:trace contextRef="#ctx0" brushRef="#br0" timeOffset="181792.96">15953 3213 409 0,'0'0'117'0,"0"0"-84"16,0 0-29-16,0 0 2 15,0 0 6-15,0 0 0 16,0 3-3-16,0-3 18 16,0 0 9-16,0 0-7 0,0 0 3 15,12 0 2-15,9 0 15 16,2 0-33-16,4 0-10 15,0 0-4-15,-3 0-1 16,0 0-1-16,-6 0 3 16,-6 0-3-16,-6 0-3 15,-2 0-9-15,-4 0-8 16,0 0 2-16,0 0-3 16,1 0-3-16,1 0-59 15,2 0-59-15,3 0-144 16</inkml:trace>
  <inkml:trace contextRef="#ctx0" brushRef="#br0" timeOffset="198324.82">15064 3473 93 0,'0'0'86'15,"0"0"-4"-15,0 0 0 16,0 0-12-16,0 0 3 16,0 0-12-16,0 0-39 15,-25-34 47-15,24 29-12 16,0 2-31-16,1 2 9 15,-2 1-2-15,1-3-11 16,1 3-17-16,-3-2-2 16,0 2 2-16,0 0-3 0,2 0-1 15,-1-2 0-15,1 1 0 16,-1 1 4-16,2-2 8 16,-1 1-1-16,1-1-3 15,-2 2-3-15,2-1-6 16,0-1 5-16,0 1-3 15,0-3-2-15,0-4-1 16,16 1-7-16,4-6 4 16,4 6 1-16,-1 0 2 15,0 4 0-15,-7 3 0 0,-2 0-1 16,-6 0-14 0,-3 7-34-16,-5 6 17 0,0 2 9 15,-1 3-2-15,-17 2 16 16,0-1 5-16,-3-2-5 15,4 1 1-15,4-6 7 16,3-1 1-16,5 1 1 16,4 1-4-16,1 1-4 15,0 0-4-15,4 0 11 16,10 0-3-16,0-3 3 16,2 1 0-16,-3 1 0 15,-6-3 1-15,-2-3 0 16,-5 0-1-16,0-2-3 15,0 1 4-15,-2 0 4 16,-17 4 21-16,-8 1 1 0,-6 1-16 16,2 0-3-16,1-5-5 15,9-1 1-15,6-4-2 16,8-2 1-16,5 0 2 16,2 0-1-16,0 0-3 15,0 0-9-15,0 0-37 16,17 0-69-16,13 0 46 15,10 0-222-15</inkml:trace>
  <inkml:trace contextRef="#ctx0" brushRef="#br0" timeOffset="198690.79">15290 3570 345 0,'0'0'144'16,"0"0"-64"-16,0 0-27 16,0 0-53-16,0 0-9 15,0 0 3-15,-4 44 6 16,4-20 2-16,0 0 10 16,2-2-3-16,4-5-3 15,2-5-5-15,-2-8 6 16,2-4 15-16,2 0 76 15,4-10-34-15,2-9-39 0,-1-5 3 16,-3 1-19 0,-6-3 4-16,-6 0-7 0,0 3 10 15,-6-1-5-15,-12 2-11 16,-3 7-3-16,2 6 2 16,4 9-9-16,3 4-34 15,2 19-132-15,0 4 15 16,4 0-252-16</inkml:trace>
  <inkml:trace contextRef="#ctx0" brushRef="#br0" timeOffset="199712.83">15883 3550 264 0,'0'0'93'16,"0"0"-10"-16,0 0 18 16,0 0 6-16,0 0-31 15,0 0 0-15,-9-36-57 16,9 25-5-16,8-1-2 16,8 2-5-16,4-1-4 15,1 3-3-15,-3 2 1 16,0 1-1-16,-6 5 0 15,-4 0-4-15,-1 0-28 16,-6 0-9-16,-1 11-23 16,0 2 19-16,-13 5 38 15,-8 3 3-15,-5-1 3 0,3-3 0 16,7-2 1-16,4-4-2 16,12-1 0-16,0 2-3 15,0 1 2-15,7 0 3 16,7 3-1-16,2-5 0 15,-2 1 2-15,-1-4 0 16,-7-3-1-16,-2-2 0 16,-4-1 0-16,0 3-1 15,0 1-1-15,-9 5 2 16,-16 3 8-16,-8 2-3 16,-4-3 0-16,2 0-5 15,4-2 0-15,9-6-4 16,7-2-1-16,8-2-1 0,7-1-9 15,0 0-41 1,10 0-77-16,16 0-47 0</inkml:trace>
  <inkml:trace contextRef="#ctx0" brushRef="#br0" timeOffset="200172.99">16148 3564 223 0,'0'0'256'0,"0"0"-204"15,0 0-39-15,0 0-13 16,0 0 1-16,0 0 5 15,0 32 19-15,0-19-2 16,0-1 14-16,0 5-23 16,0 4-8-16,0-1-2 15,0-3-1-15,0-3-3 16,13-7-10-16,3-7 6 16,4 0 3-16,0-4 1 15,-7-9 0-15,0-3 7 16,-7-2 10-16,-3 0 59 15,-3-4-20-15,0-2-14 0,-1 0-7 16,-12-1-10 0,-1 1-7-16,2 7 5 0,0 5-11 15,5 7-12-15,-2 5 0 16,-3 0-8-16,0 12-55 16,-5 11-17-16,7 3-34 15,7-7-46-15,3-7-161 16</inkml:trace>
  <inkml:trace contextRef="#ctx0" brushRef="#br0" timeOffset="200270.1">16148 3564 551 0</inkml:trace>
  <inkml:trace contextRef="#ctx0" brushRef="#br0" timeOffset="200342.58">16148 3564 551 0,'91'28'175'0,"-91"-28"-45"0,0 0-51 0,0 0-42 0,0 0-26 15,0 0-11-15,0 0-73 16,0 13-87-16,0-3-9 16</inkml:trace>
  <inkml:trace contextRef="#ctx0" brushRef="#br0" timeOffset="211697.66">14382 10003 24 0,'0'0'220'16,"0"0"-144"-16,0 0 6 15,0 0-17-15,0 0-14 16,0 0 1-16,0 0 15 15,0-25-7-15,0 24-7 16,0-1-8-16,0 2-12 16,0 0-9-16,0 0-11 15,0 0-5-15,0 0-7 16,0 0 2-16,0 0-1 16,0 0-2-16,0 0 0 15,0 0-5-15,0 0-27 16,0 0-95-16,0 8 20 15,-9 1-10-15,2-4-226 0</inkml:trace>
  <inkml:trace contextRef="#ctx0" brushRef="#br0" timeOffset="211911.33">14161 10159 325 0,'0'0'59'0,"0"0"20"16,0 0-11-16,0 0-10 16,0 0 3-16,0 0-4 15,-6 0 3-15,6 0-40 16,0 0-20-16,0 7-43 0,-6 10-59 16,-4 7 19-16,-4 4-100 15</inkml:trace>
  <inkml:trace contextRef="#ctx0" brushRef="#br0" timeOffset="212111.76">13991 10542 433 0,'0'0'67'15,"0"0"-11"-15,0 0 5 16,0 0-27-16,0 0-25 15,0 0-7-15,0 19-2 0,-3-4 0 16,-6 6-24-16,-3 5-46 16,-2 0-65-16,-2-3-145 15</inkml:trace>
  <inkml:trace contextRef="#ctx0" brushRef="#br0" timeOffset="212293.91">13842 10914 273 0,'0'0'74'16,"0"0"34"-16,0 0-35 16,0 0-25-16,0 0 5 15,0 0-24-15,-15 36-20 0,11-24-4 16,1 5-4 0,-2 5-1-16,0-1-100 0,-2-1-95 15</inkml:trace>
  <inkml:trace contextRef="#ctx0" brushRef="#br0" timeOffset="212477.35">13757 11230 199 0,'0'0'14'0,"0"0"20"15,0 0 34-15,0 0-12 16,0 0-39-16,0 0-7 15,17 59-1-15,-14-38-2 0,0 6-4 16,-3 5-3-16,0 4-77 16,0 3-206-16</inkml:trace>
  <inkml:trace contextRef="#ctx0" brushRef="#br0" timeOffset="212644.35">13689 11704 289 0,'0'0'135'15,"0"0"-56"-15,0 0-50 16,0 0-5-16,0 0-13 16,0 0-3-16,-3 70-3 15,13-54-2-15,0 1-3 16,1 2-1-16,1-1-100 0,-7-1-43 16</inkml:trace>
  <inkml:trace contextRef="#ctx0" brushRef="#br0" timeOffset="212832.63">13802 12093 138 0,'0'0'84'16,"0"0"22"-16,0 0-59 15,0 0 7-15,0 0-20 16,0 0-22-16,66 25-7 15,-55-13-5-15,-3-1-54 0,-8 0-209 16</inkml:trace>
  <inkml:trace contextRef="#ctx0" brushRef="#br0" timeOffset="213010.74">14144 12313 649 0,'0'0'68'0,"0"0"0"16,0 0-65-16,0 0-3 15,0 0-40-15,0 0-70 0,46-8-65 16,-52 18 18 0</inkml:trace>
  <inkml:trace contextRef="#ctx0" brushRef="#br0" timeOffset="213604.62">14449 12571 540 0,'0'0'170'0,"0"0"-119"15,0 0-51-15,0 0-20 16,0 0 19-16,0 0 1 15,20 22 0-15,2-8-25 16,6 2-31-16,8 1-36 0,3 2-80 16,2-4-128-16</inkml:trace>
  <inkml:trace contextRef="#ctx0" brushRef="#br0" timeOffset="213753.69">15052 12790 461 0,'0'0'42'0,"0"0"-3"16,82 0-29-16,-42 4-10 15,5 2-44-15,-4-1-62 0,-4-1-115 16</inkml:trace>
  <inkml:trace contextRef="#ctx0" brushRef="#br0" timeOffset="213942.87">15529 12864 577 0,'0'0'148'0,"0"0"-34"15,0 0-70-15,0 0-44 16,0 0-144-16,0 0-27 15,42-30-89-15</inkml:trace>
  <inkml:trace contextRef="#ctx0" brushRef="#br0" timeOffset="-214543.93">14710 10003 92 0,'0'0'183'15,"0"0"-96"-15,0 0-10 16,0 0-49-16,0 0 16 0,0 0 6 16,16-41-15-16,-14 39 20 15,6 0-41-15,-1 2-13 16,6 0-1-16,5 0-70 15,2 6-61-15,-2-3-170 16</inkml:trace>
  <inkml:trace contextRef="#ctx0" brushRef="#br0" timeOffset="-214372.16">14989 9922 532 0,'0'0'29'0,"0"0"30"0,0 0-19 16,0 0-40-16,0 0-108 15,0 0-29-15,45-8-65 16</inkml:trace>
  <inkml:trace contextRef="#ctx0" brushRef="#br0" timeOffset="-214192.44">15360 9889 483 0,'0'0'53'0,"0"0"24"16,0 0-37 0,0 0-29-16,0 0-11 0,0 0-63 15,47-15-12-15,-20 15-42 16,5 0-73-16</inkml:trace>
  <inkml:trace contextRef="#ctx0" brushRef="#br0" timeOffset="-213989.59">15762 9828 92 0,'0'0'268'15,"0"0"-147"-15,0 0 5 16,0 0-22-16,0 0-21 0,0 0-38 15,21-45-14 1,-16 42-18-16,3 3-13 0,6 0-45 16,5 0-79-16,-2 11-20 15,-1-1-18-15,-4-1-84 16</inkml:trace>
  <inkml:trace contextRef="#ctx0" brushRef="#br0" timeOffset="-213823.82">16083 9818 436 0,'0'0'66'0,"0"0"71"15,0 0-52-15,0 0-24 16,0 0-46-16,0 0-15 16,29-44-15-16,-20 44-145 15,0 9 38-15,2-3-118 16</inkml:trace>
  <inkml:trace contextRef="#ctx0" brushRef="#br0" timeOffset="-213638.95">16430 9766 544 0,'0'0'33'0,"0"0"53"16,0 0-61-16,0 0-25 15,0 0-31-15,0 0-33 0,48-17 22 16,-24 28-49-16,4-4-105 16</inkml:trace>
  <inkml:trace contextRef="#ctx0" brushRef="#br0" timeOffset="-213485.85">16873 9779 308 0,'0'0'111'0,"0"0"-51"16,0 0-24-16,0 0 0 16,0 0-32-16,85-22-1 15,-57 22-3-15,5 0-38 0,0 3-94 16,0 2-202 0</inkml:trace>
  <inkml:trace contextRef="#ctx0" brushRef="#br0" timeOffset="-213306.05">17240 9780 445 0,'0'0'93'16,"0"0"73"-16,0 0-92 15,0 0-36-15,0 0-38 16,0 0-25-16,27-17-36 16,-8 23 38-16,6 8-29 15,4 2-54-15,2 2 27 16,0 0-121-16,-7-2 49 15</inkml:trace>
  <inkml:trace contextRef="#ctx0" brushRef="#br0" timeOffset="-213090.05">17546 9956 49 0,'0'0'64'16,"0"0"-2"-16,0 0 40 16,0 0-5-16,0 0-13 15,82 81-36-15,-71-68-10 16,3 1-22-16,7 3 4 15,4 3-6-15,1-1-8 16,-4 4 1-16,-4-2-7 16,-8 3-1-16,-5 0-12 15,0 3-19-15,-2 2-4 16,5 2-23-16,4 1-44 0,6 1-146 16</inkml:trace>
  <inkml:trace contextRef="#ctx0" brushRef="#br0" timeOffset="-212942.97">18050 10752 67 0,'0'0'38'0,"0"0"-32"16,0 0-4-16,0 0-2 15,0 0-2-15,0 0-14 16,19 24-19-16</inkml:trace>
  <inkml:trace contextRef="#ctx0" brushRef="#br0" timeOffset="-212720.71">18090 10968 737 0,'0'0'134'0,"0"0"-47"16,0 0-42-16,0 0-45 16,0 0-5-16,0 0-45 15,0 7-7-15,0 19 29 16,0 9-11-16,0 7-58 16,-1 1-89-16,-10-5-211 0</inkml:trace>
  <inkml:trace contextRef="#ctx0" brushRef="#br0" timeOffset="-212578.93">17956 11523 748 0,'0'0'115'0,"0"0"-70"16,0 0-45-16,0 0-2 16,0 0-44-16,0 0-22 15,0 72-66-15,8-52-88 16</inkml:trace>
  <inkml:trace contextRef="#ctx0" brushRef="#br0" timeOffset="-212107.47">18008 12058 555 0,'0'0'139'0,"0"0"-17"16,0 0-48-16,0 0-62 15,0 0-12-15,0 0-11 16,6-7 6-16,-11 24 5 15,-8 0-2-15,-5 5 4 0,-3 2 0 16,-2 2-2-16,-7 2-31 16,-5 3-31-16,-4 0-15 15,-3 2-44-15,-3-1-66 16,-1-5-22-16</inkml:trace>
  <inkml:trace contextRef="#ctx0" brushRef="#br0" timeOffset="-211970.44">17274 12523 255 0,'0'0'133'16,"0"0"-43"-16,-83 25-32 16,68-14-40-16,1 0-13 15,-1 2 1-15,0 0-6 0,-2 0-11 16,-3 1-65-16,-4-3-59 16,-4 1-97-16</inkml:trace>
  <inkml:trace contextRef="#ctx0" brushRef="#br0" timeOffset="-211812.12">16414 12789 312 0,'0'0'114'0,"0"0"-57"15,-97 12-57-15,74-4-8 16,5 2-58-16,1-4-106 15</inkml:trace>
  <inkml:trace contextRef="#ctx0" brushRef="#br0" timeOffset="-211641.5">15957 12869 376 0,'0'0'130'0,"0"0"-62"16,0 0 3-16,0 0-52 15,-88 0-19-15,78 10-18 16,-3 0-66-16,-1-3-94 16,3-3-174-16</inkml:trace>
  <inkml:trace contextRef="#ctx0" brushRef="#br0" timeOffset="-211488.71">15559 12889 365 0,'0'0'144'16,"0"0"-39"-16,0 0-57 16,0 0-24-16,0 0-24 15,0 0-23-15,-45-15-63 16,52 22-62-16</inkml:trace>
  <inkml:trace contextRef="#ctx0" brushRef="#br0" timeOffset="-205480.24">16184 11698 80 0,'0'0'11'16,"0"0"-1"-16,0 0-10 16,0 0-15-16,0 0-16 15,0 0 27-15,19-73 4 16,-19 66 0-16,2-2 13 15,-2 4 23-15,0-1 34 0,0 0-23 16,0 3-22 0,0 0-13-16,-3 2-12 0,-2 1 0 15,1 0-21-15,-1 0-33 16,1 0 18-16,4 0 0 16,-2 0 11-16,2 0 19 15,0 0-19-15,0 0 19 16,0 0 6-16,0 0 3 15,0 0-2-15,0 0 47 16,0 0-6-16,0-1-22 16,0-3-6-16,0 0-5 15,2 0-4-15,1 0-4 0,1-4-1 16,1 1-2 0,1-3-23-16,0 0 15 0,3-2-11 15,-3 0 11-15,-2 0 10 16,1 0 21-16,-2-1-2 15,0 4 8-15,1-1-8 16,-3 2-3-16,0 2 7 16,-1 2-10-16,0 3-7 15,0 0 3-15,0-1-1 16,0 1 17-16,0 1 3 16,0-2-9-16,0 2 2 15,0-1 18-15,0-1 4 16,2-5-26-16,3-1 4 15,-2-2-12-15,0 0 16 16,0 1 13-16,-1 1-14 0,-1 2-8 16,-1-2-2-16,0 4 3 15,0 0 3-15,0 3 13 16,0-2-6-16,0 3-20 16,0 0 1-16,0 0-7 15,0 0-1-15,0 0-9 16,0 9 7-16,0 8 2 15,-6 7-4-15,-5 7 4 16,-8 12 0-16,-8 7 0 16,-8 9 3-16,-9 12-2 15,-10 7 0-15,-2 0-1 16,-4-4-2-16,5-8-27 0,7-12-14 16,8-9 15-16,9-12 7 15,9-8 10-15,8-8 11 16,5-6 1-16,4-3 1 15,4-5-2-15,1 1 5 16,0-3-2-16,0-1 0 16,0 0 4-16,1 0 5 15,17-5-12-15,6-9-29 16,-2 0-46-16,-5 1-85 16</inkml:trace>
  <inkml:trace contextRef="#ctx0" brushRef="#br0" timeOffset="-202431.94">16852 11630 334 0,'0'0'48'16,"0"0"39"-16,0 0-44 15,0 0 18-15,0 0-13 16,0 0-5-16,0 0 14 16,6-51-2-16,-6 48-31 15,0 2 5-15,0 1-11 0,0 0-18 16,0 0-3-16,-9 3-2 16,-10 14 4-16,-10 6 1 15,-2 6-1-15,-3 5 1 16,-1 4 3-16,-1 3-1 15,3 0-2-15,1-2 0 16,5 1 0-16,6-4 0 16,4-2-2-16,6-4 2 15,5-5-2-15,6-5-3 16,0-6-2-16,0-7-1 16,1-2 1-16,13-2 4 15,8-3 3-15,5 0 3 16,4 0 2-16,1-6-3 15,-2 0-2-15,-5 1 0 0,-5 0 1 16,-4 1-1-16,-1 2-1 16,-2 1-21-16,-5 1-14 15,-1-3-8-15,-1 0 22 16,1-1 21-16,1-1 1 16,3-4-7-16,0 1-16 15,1-2-6-15,-3-1-28 16,-2-1 40-16,-4 2 9 15,-3-3 8-15,0 2 0 16,0-1 1-16,0 1 6 16,0-3 25-16,-4 5 13 15,-3-2 6-15,1 3-12 16,0 2 2-16,1 2-4 0,4 4-2 16,1 0-22-16,-2 0-13 15,1 4-9-15,-3 16 8 16,-1 6 0-16,-1 6 1 15,-4 5-3-15,-1 5 3 16,1 1 0-16,-3-2 5 16,2-2-5-16,2-3 1 15,0-6 1-15,0-3-1 16,3-3 1-16,0-5-1 16,0-4 0-16,4-4-1 15,1-3 0-15,1-3-56 16,0-5-21-16,0 0-66 0,0 0-120 15</inkml:trace>
  <inkml:trace contextRef="#ctx0" brushRef="#br0" timeOffset="-202250.93">16703 12288 460 0,'0'0'168'0,"0"0"-44"15,0 0-55-15,0 0-40 16,0 0-9-16,0 0-20 16,0-6-6-16,0 6-73 15,3 0-92-15,-3 0 51 16</inkml:trace>
  <inkml:trace contextRef="#ctx0" brushRef="#br0" timeOffset="-199736.49">3592 16527 149 0,'0'0'164'15,"0"0"-99"-15,0 0 7 16,0 0-30-16,0 0 38 16,0 0-63-16,0 0 31 0,6-32-8 15,-6 28-24-15,0 0 17 16,0-2 3-16,0 2 10 16,0-3-17-16,0-1 0 15,0 4-4-15,0-2-14 16,0 2 3-16,0-1-4 15,-5 3-6-15,-6 2-4 16,-9 0-2-16,-13 9-2 16,-14 18 1-16,-12 7-11 15,-2 6 12-15,2 4-15 16,9 5 9-16,7 3 5 16,15 3 0-16,11 2 4 15,13 1-3-15,4-5 4 0,7-4-4 16,17-6 2-1,6-9-1-15,6-7-7 16,6-15 3-16,8-10 5 0,10-2-3 16,7-17-8-16,3-12-73 15,0-5-136-15,-7 1-271 16</inkml:trace>
  <inkml:trace contextRef="#ctx0" brushRef="#br0" timeOffset="-198387.63">3890 16808 679 0,'0'0'89'0,"0"0"-11"15,0 0-50-15,0 0-19 16,0 0-6-16,0 0-3 15,14-53-8-15,-11 66 0 16,3 15 8-16,1 11 0 16,-4 4 10-16,-3 3 0 15,0-3-6-15,0-8 1 16,0-8-2-16,0-11 0 16,0-8-2-16,0-5 0 15,0-3 4-15,0-2 18 16,0-19 22-16,0-8-43 15,0-5-2-15,0-5-16 0,8 5-7 16,-2-2-2-16,5 3-2 16,6 4-19-16,4 4 19 15,7 6 4-15,3 7-8 16,-1 5 7-16,0 2 10 16,2 5 9-16,0 0 3 15,1 0 4-15,0 0-1 16,-3 0-1-16,-8-1 2 15,-7 0 12-15,-7-1 1 16,-6 2 19-16,-2 0 16 16,0 0-15-16,-5 0-16 15,-20 9-14-15,-7 12-1 0,-4 4-1 16,6 4 0-16,11-2-2 16,4 1-1-16,13-2-6 15,2 1-7-15,0-5-20 16,21-7-22-16,9-8-35 15,12-7-14-15,1-5 42 16,0-16-2-16,-4-7 38 16,-10-2 26-16,-10 3 20 15,-15 0 21-15,-4 10 116 16,-6 3-50-16,-16 8-36 16,-3 4-46-16,1 2-3 15,7 2-20-15,8 13-2 0,6 6-2 16,3 7 2-16,5-2-3 15,15 1 3 1,18-3 0-16,4-3 0 0,5-7 2 16,6-8 0-16,-2-6-2 15,2 0-5-15,-8-17-10 16,-2-17 14-16,-10-7 2 16,-9-2-1-16,-9-1 0 15,-9 11 4-15,-6 8-4 16,0 11 0-16,0 7-4 15,-5 7-6-15,1 0 5 16,4 7-8-16,0 15 8 16,0 9 0-16,0 8 5 15,0 2 0-15,0 5 4 16,4 2 5-16,1 3 0 0,-3-3-2 16,-2-2-3-16,0-11-2 15,0-9 1-15,0-15 0 16,-7-5-3-16,-3-6 2 15,-3 0-1-15,3 0-1 16,-2-15-11-16,4-6-14 16,8-6-9-16,0-3-42 15,22-1-30-15,15 0-30 16,6-2 56-16,1 2 64 16,1-2 16-16,4-3 48 15,-2-4 2-15,-3 0 13 16,-4 1-22-16,-10-2 14 0,-10 3 7 15,-10 6 10-15,-10 4 9 16,0 8 21-16,0 10-36 16,-2 5-44-16,-2 5-22 15,-4 5-1-15,-2 23-15 16,-7 14 14-16,2 11 2 16,1 5-1-16,6 0 1 15,5-9-13-15,3-3-10 16,0-10-12-16,0-9 13 15,11-11-10-15,-5-10-5 16,-2-6-1-16,3-5 38 16,1-18 0-16,-3-8-2 15,5 2 2-15,-4 2 0 0,-5 11 6 16,-1 6 22-16,0 8-11 16,0 2-10-16,3 0-7 15,3 0-8-15,2 9 8 16,5 4 2-16,0 4 4 15,4 2-4-15,-2 2-1 16,6 8 0-16,4-5-1 16,-2-2-62-16,2-11-156 15</inkml:trace>
  <inkml:trace contextRef="#ctx0" brushRef="#br0" timeOffset="-197905.13">5813 16788 51 0,'0'0'364'0,"0"0"-231"16,0 84-53-16,-3-54-8 15,-4 1-28-15,5-1-11 16,-2-3-16-16,4-6 0 16,0-8-8-16,0-6-4 15,0-5 0-15,0-2 3 16,0 0 20-16,0-11 12 0,0-14-33 16,8-9-7-16,3-10-17 15,-5-3-15-15,-1-3 11 16,0-1 16-16,1 1 4 15,5 8 1-15,5 7 3 16,5 8-3-16,0 10 0 16,0 5 3-16,-6 7-2 15,-5 5 0-15,1 0-1 16,-2 1-2-16,2 21-2 16,-2 8 4-16,-1 7 5 15,-2 11 1-15,-6 5-3 0,0 1 1 16,0 1-4-16,-9-8-19 15,0-7-89-15,-3-12-64 16,-1-14-125-16</inkml:trace>
  <inkml:trace contextRef="#ctx0" brushRef="#br0" timeOffset="-197389.29">5858 16869 529 0,'0'0'109'0,"0"0"-62"15,0 0-33-15,0 0-4 16,0 0 21-16,88-17 15 16,-57 14 5-16,5-5-29 15,-2 2-13-15,5-2-5 0,-6 3 2 16,-14 1-4-16,-5 2-1 16,-12 2-1-16,-2 0 0 15,0 0-4-15,0 0-1 16,0 0 3-16,0 9 0 15,-1 7 2-15,-3 4 2 16,2-4 1-16,2 1-3 16,0-2-1-16,0 0 1 15,9-2-12-15,9-3-22 16,3-3-15-16,7-7-1 16,8 0 5-16,0-10 18 15,3-10-28-15,-2-10 51 0,-6-3 4 16,-2-8 0-1,-10 2 25-15,-10 1 27 0,-9 4 16 16,0 2 1-16,-17 6-23 16,-5 4-1-16,4 8 3 15,8 7-14-15,3 7-26 16,5 0-8-16,2 16-18 16,0 16 13-16,0 9 3 15,0 6 2-15,0 3 1 16,0-2-1-16,0-2-4 15,0-7-17-15,0-5-6 16,1-5-14-16,-1-7-29 16,0-6-50-16,1-15-79 0</inkml:trace>
  <inkml:trace contextRef="#ctx0" brushRef="#br0" timeOffset="-197204.92">6398 16789 614 0,'0'0'96'0,"0"0"-28"16,0 0-68-16,0 0-3 16,0 0 1-16,0 0 2 15,47-1 5-15,-23 1 4 16,2 0 6-16,8 0-6 16,5-5-9-16,-2-6-69 15,2-6-146-15</inkml:trace>
  <inkml:trace contextRef="#ctx0" brushRef="#br0" timeOffset="-196057.83">7088 16590 505 0,'0'0'80'16,"0"0"-15"-16,0 0-48 15,0 0-17-15,0 0-3 16,0 0 3-16,8 48 7 15,-4-20 19-15,-1 5 6 16,-3 4-8-16,0 4 18 16,0 1-25-16,0 0-4 15,0 2-8-15,-3-5 0 16,1-10-1-16,1-5-4 16,1-14-18-16,0-3-1 15,0-7-28-15,0 0 0 0,3-10 16 16,9-13-130-1,0-5-257-15</inkml:trace>
  <inkml:trace contextRef="#ctx0" brushRef="#br0" timeOffset="-195823.27">7160 16535 89 0,'0'0'543'0,"0"0"-489"16,0 0-25-16,0 0-23 16,85-62-6-16,-63 54 15 15,-1-2 21-15,-4 3 4 16,0 1-24-16,0 5-15 0,-4 1-1 16,-2 0-65-1,-10 7-49-15,-1 7-62 0,-22 5-104 16</inkml:trace>
  <inkml:trace contextRef="#ctx0" brushRef="#br0" timeOffset="-195630.08">7026 16841 311 0,'0'0'89'15,"0"0"33"-15,0 0-20 0,0 0-23 16,0 0-29-16,0 0-7 15,72 4-10-15,-37-11-16 16,8 1-10-16,5-6-7 16,3 0-66-16,-5 0-62 15,-10-2-149-15</inkml:trace>
  <inkml:trace contextRef="#ctx0" brushRef="#br0" timeOffset="-193342.29">7804 16508 388 0,'0'0'97'0,"0"0"3"16,0 0-10-16,0 0-32 16,0 0-37-16,0 0-3 15,0-17 7-15,0 17-16 16,0 17-9-16,0 10 0 0,0 11 7 15,0 9 2-15,0 3-3 16,0-1-3-16,0-3 1 16,0-5-3-16,0-9-1 15,0-8-26-15,0-9-7 16,0-9-21-16,0-6 40 16,0-4 4-16,3-17 6 15,8-5-4-15,1 0 7 16,1 2 1-16,-1 4 1 15,3 3-1-15,-4 5-38 16,3 2 27-16,-5 6 11 16,-3 4 19-16,0 0-6 15,-1 0-4-15,3 17 1 0,-3 9 0 16,-5 8-2 0,0 5 0-16,-6 0-1 0,-9-4-3 15,3-5-4-15,2-8-2 16,-1-6-4-16,1-6 6 15,-3-10-1-15,0 0 1 16,-3 0 5-16,4-10-5 16,0-11 0-16,8-2-1 15,4-2-21-15,7-2-18 16,16 0-20-16,7 5 42 16,1 1-29-16,-1 6 47 15,-3 4 24-15,-8 5 42 0,-5 4 9 16,-1 2-24-1,-3 0-4-15,2 0-35 0,0 9-1 16,0 7-3-16,0 4 0 16,-2 2-5-16,-1 0 1 15,-2-2-1-15,1-4-3 16,0-5-13-16,1-4-33 16,4-7 24-16,5 0-13 15,3-7 9-15,1-15 8 16,-1-7 12-16,-7 0 6 15,-4 1 5-15,-3 5 20 16,-4 10-2-16,-3 6-1 16,1 7-1-16,-1 0-21 15,0 3-12-15,0 21 11 16,0 9 1-16,-2 7 31 0,-13 9-1 16,1 3-3-16,0 5-8 15,0 5-11-15,4 1 0 16,4-3-6-16,0-7 2 15,0-14-3-15,-2-9 4 16,1-10-5-16,1-9-6 16,-2-6-4-16,1-5-7 15,-5 0 8-15,-4 0 5 16,1-11 0-16,0 0 4 16,2 0-1-16,0-3-1 0,4 2-7 15,3-2-3 1,5 1 6-16,1-6 5 0,6-5-5 15,17-6 5-15,11-9-1 16,10-8-1-16,4-4 3 16,4 3-2-16,4 2 2 15,-3 14-15-15,-3 4-20 16,-4 9-9-16,-13 6-63 16,-10 1-87-16</inkml:trace>
  <inkml:trace contextRef="#ctx0" brushRef="#br0" timeOffset="-193032.23">8863 16615 859 0,'0'0'100'0,"0"0"-100"16,0 0-1-16,0 0-1 15,0 0 2-15,-3 109 0 0,3-65 0 16,0 3 0-16,0 0-43 15,0-4-52-15,0-11-122 16,0-11-235-16</inkml:trace>
  <inkml:trace contextRef="#ctx0" brushRef="#br0" timeOffset="-192560.01">9060 16736 690 0,'0'0'230'0,"0"0"-196"16,0 0-34-16,0 0-4 16,0 0 4-16,0 0 0 15,8 87-1-15,-5-63-2 16,4-2-3-16,1-3-15 0,2-7-17 16,5-3-37-16,0-9-23 15,4 0-9-15,2-4-31 16,-3-12 12-16,-4 1 126 15,-6-1 28-15,-3 5 43 16,-5 5 58-16,0 3 24 16,0 3-94-16,0 0-47 15,3 0-12-15,3 7-3 16,5 9 2-16,6-3 1 16,5 1 3-16,7-2-3 15,5 0 0-15,-1-2 3 16,-2-5-3-16,-7-1 3 0,0-4-2 15,-6 0-1-15,0-7 5 16,-5-14-1-16,-3-3 1 16,-6-1 12-16,-4-2-1 15,-1-1-4-15,-19 3-3 16,-7 6-6-16,-3 9 0 16,3 8-3-16,8 2-4 15,5 5-43-15,10 13-40 16,4 4-47-16,0-5-92 15</inkml:trace>
  <inkml:trace contextRef="#ctx0" brushRef="#br0" timeOffset="-192176.78">9587 16854 834 0,'0'0'55'15,"0"0"-55"-15,0 0-18 16,0 0 17-16,0 0-5 16,86-19-4-16,-70 16 10 15,-5-4 0-15,0 1 0 16,-3-2 8-16,-2-4 0 16,-3-2 5-16,-1 0 0 15,-2 0-8-15,0 0-3 0,-9 1 0 16,-9 2-2-16,-1 8-4 15,-1 3-7-15,2 0-2 16,3 10 9-16,1 9 1 16,3 7-3-16,6 2 2 15,5 1 1-15,0 4-1 16,3-6 3-16,14-4 0 16,7-7-2-16,6-7-10 15,3-6-5-15,5-3-46 16,-5 0-44-16,-3-12-111 15</inkml:trace>
  <inkml:trace contextRef="#ctx0" brushRef="#br0" timeOffset="-191344.09">9833 16816 665 0,'0'0'0'16,"0"0"0"-16,0 0 1 15,0 0 0-15,0 0 9 16,0 0 31-16,88 22 6 16,-73-32-1-16,0 1-35 15,-1-5 0-15,-3-2-2 16,-3-4-6-16,-5 2 3 16,-3 0 6-16,0-2-10 15,-11 0 3-15,-8 2-1 16,-1 1-4-16,4 7 7 0,4 6-5 15,6 4-2-15,1 5-5 16,0 19 2-16,3 7 0 16,2 3 2-16,0 7-4 15,10-1-7-15,10-5-7 16,2-3-36-16,3-13-10 16,5-8 37-16,0-11 1 15,0 0 23-15,-2-18 4 16,-7-9 6-16,-1-7 34 15,-8-4 15-15,-4-3 7 16,-8-1-30-16,0-1-22 16,-8 1-7-16,-7 4 17 15,1 9 2-15,7 7 8 16,4 11-23-16,3 10-7 16,0 1-11-16,0 0-4 0,1 19 14 15,5 10-2-15,0 8-1 16,-6 9 4-16,0 3 3 15,0 3 6-15,0-3-6 16,0-3-1-16,-6-8 2 16,2-6-3-16,-1-9 3 15,2-9-3-15,2-5 0 16,1-9-1-16,0 0-9 16,0-5 8-16,10-22 1 15,13-9-35-15,3-5 25 0,0 0 8 16,-5 4 0-1,1 8-6-15,-3 5-69 0,-8 10 1 16,1 5 59-16,-9 5 17 16,-3 4 12-16,0 0 23 15,0 0 3-15,0 0-9 16,-9 10-29-16,-6 10 8 16,-1 6 3-16,2 1-9 15,1 2 0-15,5-2-1 16,2-3-1-16,6-4 1 15,0-6-1-15,0-5 1 16,19-4-1-16,4-5 3 16,1 0 0-16,6 0 4 0,-3-6-7 15,-2-7-22 1,-3-2-36-16,-8 1-34 0,-8 2-77 16</inkml:trace>
  <inkml:trace contextRef="#ctx0" brushRef="#br0" timeOffset="-191150.51">10465 16941 685 0,'0'0'170'0,"0"0"-73"0,0 0-48 15,0 0-24 1,0 0-24-16,0 0-1 0,5-14-2 15,0 11-43-15,-2 1-32 16,-1-4-115-16,-2-2-355 16</inkml:trace>
  <inkml:trace contextRef="#ctx0" brushRef="#br0" timeOffset="-176966.4">17222 12061 131 0,'0'0'98'15,"0"0"32"-15,0 0-69 0,0 0-23 16,0 0 20 0,0 0-30-16,0 0 1 0,-5-36-2 15,-6 33-19-15,0 0-7 16,1 1 1-16,-1 0-2 16,7 1 3-16,1-1-2 15,3 2-1-15,0 0 0 16,0 0-4-16,0 0 3 15,0 0 1-15,0 0 1 16,0 0-1-16,0 0 6 0,0 0 7 16,0 0 5-1,0 0-3-15,0 0-6 0,0 0-7 16,0 0-1-16,0 0-1 16,0 0 0-16,0 0 0 15,0 0-1-15,0 0 0 16,0 0-2-16,0 0-1 15,-3 0 2-15,-3 5 1 16,-3 6 1-16,-4 5 0 16,-7 4 1-16,-2 4-1 15,-7 8 1-15,-2 2 0 16,0 1 2-16,-1-1-2 16,7-6 0-16,3-3-1 15,6-8 0-15,4-7 0 16,5-1 0-16,3-5 0 15,1-3 2-15,3 1 3 16,0-2 14-16,0 0 21 0,0 0 11 16,4-4-21-16,15-8-30 15,1 0-32-15,1 0 14 16,-6 5-23-16,-7 1-59 16,-1 1-91-16,-7-2-245 15</inkml:trace>
  <inkml:trace contextRef="#ctx0" brushRef="#br0" timeOffset="-176098.04">16992 12058 44 0,'0'0'132'0,"0"0"-26"16,0 0 22-16,0 0-57 15,0 0 6-15,0 0-10 16,-9-33-25-16,6 30 5 15,0-2-17-15,0-2-2 16,2 2 14-16,-3 0-32 16,1 1 2-16,3 2-5 15,0 1 5-15,0 1-5 16,0 0-6-16,0 0 5 16,0 0 5-16,0 0-10 15,0 0-1-15,0 0-3 16,0 0-5-16,0 0 1 0,0 7 5 15,0 5 2 1,8 7-1-16,0 4 1 0,-1 2 0 16,0 6 0-16,0 2 1 15,0 3 0-15,2-1-1 16,2-3 0-16,1-5 0 16,-2-3 0-16,0-5 0 15,-5-5 0-15,1-3 0 16,-3-4 0-16,-2-4 0 15,-1-1 0-15,0-2 0 16,0 0 1-16,0 0 0 16,0 0-1-16,0 0-5 15,0 0-45-15,2 0-3 16,1 1 23-16,2 1-1 0,3 0-47 16,1-2-107-16</inkml:trace>
  <inkml:trace contextRef="#ctx0" brushRef="#br0" timeOffset="-175922.58">17119 12359 525 0,'0'0'165'0,"0"0"-60"15,0 0-43-15,0 0-22 16,0 0-40-16,0 0-63 15,-18 17-98-15,7-13-296 0</inkml:trace>
  <inkml:trace contextRef="#ctx0" brushRef="#br0" timeOffset="-166828.17">12519 1116 100 0,'0'0'144'0,"0"0"-133"16,0 0 49-16,0 0-10 15,0 0-36-15,0 0 42 16,0 0-39-16,5-74-9 15,-5 64-1-15,0 5-5 16,0 0-2-16,0 1-8 16,0 4-3-16,0 0-23 15,0 0-44-15,0 0-18 0,0 0 96 16,-2 7 5-16,1-4-4 16,-2 3 1-16,-1 0 2 15,0-2 4-15,0 3 16 16,1-2 2-16,-2-2 19 15,2 3-21-15,-3-2-9 16,-1 5-8-16,0-2-4 16,0 0-2-16,3-3 1 15,2-2-2-15,1-1 1 16,1-1-1-16,0 0 0 16,0 2 0-16,0-2 0 15,0 1 0-15,0 2 0 0,0 2-2 16,-2 8 2-1,1 1 0-15,-2 7 1 0,-3 3-1 16,-1 5 1-16,-2 6-1 16,-5 2 4-16,1 2-1 15,-2 0 0-15,-3 2-3 16,-4 3 1-16,2 2 2 16,1 7 1-16,5 3-2 15,7 6-2-15,6 5 4 16,1 5 1-16,0 4 1 15,-2 7 11-15,-15 7-10 16,-14 4-7-16,-13 7 7 16,-10-2-3-16,-3-7 3 15,3-14-1-15,7-14 1 0,9-12-5 16,5-9 2-16,7-5 4 16,2-3-3-16,3-1 0 15,3 1-4-15,0 1 2 16,5 0-2-16,2-3 2 15,1-1-3-15,4-2 6 16,0-4-6-16,1-7 2 16,2-4 0-16,-3-3-2 15,4-7 4-15,0-1-1 16,-1-1 14-16,3-3 2 16,0 3-3-16,-1 1-10 15,-1 2-4-15,-3 3 2 16,0 2-4-16,3 2 1 0,-6-1 0 15,3 2 0-15,0-1-1 16,1-5 1-16,1-2-1 16,3-4 1-16,0-1 2 15,0-1 3-15,0 0 5 16,0 0-7-16,0 0-4 16,0 0-59-16,0 0-45 15,0-9-80-15,7-3-87 16</inkml:trace>
  <inkml:trace contextRef="#ctx0" brushRef="#br0" timeOffset="-166683.2">11728 3093 188 0,'0'0'83'15,"0"0"59"-15,0 0-63 0,0 0 17 16,0 0-17-16,0 0-7 16,0-41-54-16,7 39-18 15,9 2-122-15,2-5-89 16</inkml:trace>
  <inkml:trace contextRef="#ctx0" brushRef="#br0" timeOffset="-160691.21">13114 1344 197 0,'0'0'127'16,"0"0"-29"-16,0 0-74 15,0 0 9-15,0 0 70 16,0 0-76-16,0 0 6 16,21-63-8-16,-21 58 2 15,0 0 21-15,0 0-29 16,0 0-12-16,0 3 13 16,0-2 4-16,0 4-20 15,2-3-4-15,4 0-3 16,7-5-6-16,8 2 3 0,4 0-1 15,1 3 5-15,-2 3 1 16,2 0-2-16,-2 9-2 16,-4 13-6-16,-6 7-10 15,-8 5 0-15,-6 5-7 16,-9 2 14-16,-19 0 13 16,-6-2 1-16,-3-4 0 15,4-7-3-15,6-4 2 16,7-7 0-16,7-8 1 15,7-4 0-15,5-2 0 16,1-3-2-16,0 0 2 16,0 0 0-16,3 0 2 15,24-15 30-15,7-4-21 0,9-6-6 16,0 4-5-16,-1 2-11 16,3 6-33-16,-2 0-47 15,-4 1-37-15,-9-1-205 16</inkml:trace>
  <inkml:trace contextRef="#ctx0" brushRef="#br0" timeOffset="-160271.35">13589 1177 576 0,'0'0'80'16,"0"0"2"-16,0 0-49 16,0 0-33-16,0 0-14 15,0 0 7-15,37 44 5 16,-34-10-5-16,-3 7 2 16,0-1-14-16,-4 0-11 15,-9-7-44-15,-1-6-27 16,2-7 37-16,-1-4-16 15,2-8 50-15,0-3-13 16,4-1 43-16,4-4 12 16,3 0 75-16,0 0 67 15,1-5-85-15,13-2-52 16,2 0-8-16,2-1 19 0,3 2 0 16,2-2-11-16,7 5-16 15,0-1 1-15,2-1-2 16,-1 0 0-16,0 2-2 15,2-3-19-15,0-2-12 16,-2 0-65-16,-11 4-43 16,-8-3-121-16</inkml:trace>
  <inkml:trace contextRef="#ctx0" brushRef="#br0" timeOffset="-159319.72">13151 1835 343 0,'0'0'156'0,"0"0"-106"16,0 0-13-16,0 0-9 15,0 0-24-15,0 0 0 16,59-34-1-16,-40 32-3 15,-1 2 0-15,-1 0-1 16,-3 6 0-16,-5 10-12 16,-9 5-14-16,0 8-18 15,-10 1 26-15,-19 5-5 16,-3-3 2-16,-3-2-4 16,2-6 19-16,2-3 1 0,6-7 6 15,9-4 9 1,6-5 26-16,6-3-7 0,4-2-10 15,0 0-16-15,0 0-2 16,11 0 3-16,20-6-8 16,13-8 2-16,9-4-48 15,0 1 15-15,-5 3 36 16,-5 2 7-16,-8 3-7 16,-7 1-6-16,-7 3-8 15,-10 0-4-15,-11 3-68 16,0-1-21-16</inkml:trace>
  <inkml:trace contextRef="#ctx0" brushRef="#br0" timeOffset="-158509.23">13551 1758 269 0,'0'0'101'16,"0"0"5"-16,0 0-46 15,0 0-27-15,0 0-15 16,0 0-15-16,15-17 2 15,-3 11 3-15,-3 2 17 16,2 2-11-16,-3 0 6 16,1 2-20-16,2 0 0 15,-1 8-4-15,1 12-8 16,-7 5-27-16,-4 5 13 16,0 4-6-16,-7-1 12 15,-16-1 10-15,-2-2-2 16,2-8-9-16,1-3 14 0,3-7 7 15,5-3 0-15,4-5 7 16,4-2 8-16,5-2-2 16,1 0 2-16,0 0-2 15,0 0 4-15,1 0 13 16,15 0-2-16,8-6-17 16,3-5 0-16,3 2 13 15,-1-1-10-15,-1 0 4 16,-1 2-10-16,-1 1-3 15,1 0-5-15,0 4-5 16,1-2-45-16,-1 1-42 16,-7-3-41-16,-7-1-195 15</inkml:trace>
  <inkml:trace contextRef="#ctx0" brushRef="#br0" timeOffset="-158336.33">13909 1947 93 0,'0'0'550'0,"0"0"-399"15,0 0-83-15,0 0-33 16,0 0-23-16,0 0-12 16,0 3-58-16,0 0-137 15,0-3-34-15</inkml:trace>
  <inkml:trace contextRef="#ctx0" brushRef="#br0" timeOffset="-157377.96">13087 2380 233 0,'0'0'159'0,"0"0"-57"15,0 0-23-15,0 0-34 16,0 0-17-16,0 0-16 16,57-49-12-16,-36 48 0 15,-2 1-1-15,-4 0-3 16,-2 0-3-16,-3 15-1 16,-10 6-14-16,0 5 1 15,0 8 19-15,-17-1 2 0,-2 0 4 16,-5 0-4-1,0-7-12-15,5-1-5 0,-1-6 14 16,2-5 0-16,6-4 1 16,0-3-5-16,1-3 7 15,5 0 7-15,3-1-5 16,1-2-1-16,2 4-1 16,0 0 2-16,0 0-1 15,5-1-2-15,15-4 3 16,7 0 1-16,8-6 12 15,2-8-5-15,2-2-3 16,-2-2-7-16,2 2-7 16,-5-2-57-16,-6 3-69 0,-12 3-76 15</inkml:trace>
  <inkml:trace contextRef="#ctx0" brushRef="#br0" timeOffset="-156809.12">13384 2392 474 0,'0'0'81'0,"0"0"35"16,0 0-68-16,0 0 0 16,0 0-36-16,0 0-3 15,15-64-9-15,-9 64 0 16,3 0 0-16,-2 0-4 16,1 6 3-16,-4 13-5 15,-1 3-4-15,-3 0 10 16,0 2-5-16,0-3 5 15,0-1-1-15,-9-1 1 16,2-2 0-16,-5-3 0 16,3-3 1-16,3-3 0 15,-3 0 0-15,5-2-1 0,1 0 1 16,1-1-2-16,2 0 2 16,0-1-1-16,0 0 0 15,0-2-2-15,0 3 2 16,3-5-2-16,3 0-1 15,5 0 6-15,-1 0 0 16,6 0 6-16,3-9 7 16,-2-2-5-16,-2 2 0 15,-2 1 4-15,-3 1-8 16,-2 2-6-16,3 3-1 16,-2 0-6-16,0 2-19 15,3 0-28-15,-3 0-30 0,0 0-22 16,-2 0-27-16,-2 0-65 15</inkml:trace>
  <inkml:trace contextRef="#ctx0" brushRef="#br0" timeOffset="-156627.32">13651 2528 94 0,'0'0'406'15,"0"0"-228"-15,0 0-76 16,0 0-52-16,0 0-50 16,0 0-17-16,2 0-117 0,5 0 32 15,2 0-52 1</inkml:trace>
  <inkml:trace contextRef="#ctx0" brushRef="#br0" timeOffset="-146438.02">11634 13699 186 0,'0'0'196'15,"0"0"-63"1,0 0-21-16,-26-78-20 0,24 64-25 16,2 0-15-16,0 3-15 15,0 0-6-15,0 4 2 16,0 2-4-16,0 2-6 15,-1 3-9-15,-1 0-14 16,1 8-10-16,-8 20-4 16,-3 15 13-16,-9 13 0 15,-6 12 1-15,-1-2 1 16,-1 3 3-16,-1-5-4 16,5-13-6-16,6-13-12 15,8-16 3-15,10-20 0 16,1-4 13-16,13-35-4 0,22-20-28 15,11-14-15-15,0-8 32 16,-4 2-16-16,-11 5-6 16,-6 8 19-16,-2 11-8 15,-1 14-19-15,1 12 38 16,-5 13 9-16,-4 10 26 16,0 4 5-16,2 8-31 15,4 21 0-15,2 10 1 16,0 14 11-16,-5 3-4 15,-1 2 2-15,-5-2 0 16,2-5-5-16,-2-7-1 16,0-7-1-16,5-10-1 15,1-14-2-15,6-13-22 0,4-5 16 16,1-27-13-16,-1-11-2 16,-6-11 21-16,-8-6 17 15,-1-5 20-15,-5 2 20 16,3 7-34-16,-3 14-17 15,6 13-6-15,2 11-12 16,5 9-53-16,3 9-14 16,0 0-20-16,-1 13 0 15,-5 9-71-15,-7 7 42 16,-7 3 78-16,-3 3 38 16,0 2 2-16,0-2 10 15,-7-2 0-15,-4-1 25 0,-4 1 62 16,0-1-5-1,2 4 5-15,2 0-16 0,6 3-3 16,4 2-22-16,1 1-8 16,0-3-4-16,1-5-3 15,9-8-9-15,-1-7-3 16,2-11 1-16,2-8 8 16,9 0 29-16,8-19-19 15,5-12-33-15,0-6-4 16,-11-1 0-16,-17 4-1 15,-7 4-14-15,-13 5-18 16,-19 5-27-16,-4 5 8 16,-2 5 14-16,8 2 14 15,8 3 4-15,13 3 19 16,6-1 3-16,3 3 26 0,0 0-25 16,11 0 4-16,11 0 20 15,2 4-8-15,2 5 6 16,1 7-14-16,0 3-1 15,-4 3-7-15,0 3-3 16,-2 4 1-16,-4-1 2 16,0 0-3-16,-1-1 1 15,-2-4 0-15,-1-6-2 16,-2-7 0-16,0-6 0 16,2-4-4-16,5-4-1 15,4-20 4-15,4-4-6 16,-7-2 5-16,1 6 2 0,-11 4 6 15,-3 8 0-15,-1 5-1 16,-5 7 13-16,2 0-18 16,1 0-3-16,0 4-11 15,6 12 13-15,7 4 1 16,4 5 0-16,7 2 0 16,1-6 0-16,5-2 0 15,-8-6 0-15,-6-8 0 16,-2-5 1-16,-1 0 1 15,1-21 6-15,0-12 1 16,-3-5-5-16,-4 0 4 16,-10 1 20-16,0 2 4 15,-8 9-8-15,-9 10-24 0,-1 11-13 16,4 5-19-16,10 13-62 16,4 15 17-16,8 5-43 15,21 2-25-15,15-5-204 16</inkml:trace>
  <inkml:trace contextRef="#ctx0" brushRef="#br0" timeOffset="-146285.21">13199 14115 567 0,'0'0'187'16,"0"0"-60"-16,0 0-59 16,0 0-20-16,0 0-38 15,0 0-10-15,-85 27-5 0,72-1 1 16,2 10 3-16,-2 5-12 15,4 1-34-15,4-5-38 16,5-14-195-16</inkml:trace>
  <inkml:trace contextRef="#ctx0" brushRef="#br0" timeOffset="-145992.98">13557 13612 421 0,'0'0'107'16,"0"0"10"-16,0 0-2 0,0 0-51 16,0 0-64-1,0 0-3-15,-64 5 3 0,58 40 8 16,1 6 5-16,1 2-1 15,3-2-3-15,1-2-4 16,0-4-2-16,0-5-1 16,1-4 2-16,4 0-4 15,-1-2-20-15,-4-8-88 16,0-16-224-16</inkml:trace>
  <inkml:trace contextRef="#ctx0" brushRef="#br0" timeOffset="-145190.18">14011 13908 331 0,'0'0'11'0,"0"0"23"15,0 0-10-15,0 0 32 16,0 0 36-16,0 0 4 15,52-13-21-15,-30-2-15 16,8-6-27-16,3-8-15 16,0-5-12-16,-1-12-5 15,-3 0-1-15,-11 0-1 0,-12 3 0 16,-6 7 0-16,-6 8 1 16,-12 6 6-16,-2 8-6 15,7 8 15-15,0 6-10 16,2 6-5-16,-1 24-5 15,3 15 3-15,1 15 2 16,6 6 0-16,2 1 0 16,0-4 4-16,1-12-4 15,7-7 3-15,-2-10-1 16,-3-11-2-16,0-10-18 16,-3-10-25-16,6-3-3 15,-1-2 33-15,-1-16-50 0,-3-4 7 16,-1 0 43-1,0 2 2-15,-9 6 7 0,2 4 4 16,5 6 18-16,2 4 34 16,0 0-48-16,12 4-3 15,8 12-1-15,8 5 3 16,5 0 6-16,5-1-5 16,0-6 4-16,1-6-5 15,-4-8-3-15,-3 0-2 16,-4-19-6-16,-7-7-2 15,-2-4 10-15,-10 3 5 16,-7-1 25-16,-2 4-3 0,0 8 26 16,-2 5-9-16,-2 8-18 15,2 3-23 1,2 5-3-16,0 17-4 0,0 5-1 16,0 9 5-16,8 3 0 15,11-1 0-15,2-2 0 16,-1-11 4-16,-4-11-3 15,-6-11 1-15,4-3 1 16,11-17 22-16,6-17-14 16,1-7-10-16,-7 0 2 15,-9 2-3-15,-11 3 0 16,-5 6 0-16,-5 3 0 16,-23 10-6-16,-13 11-51 0,0 6-93 15,7 6 6 1,11 17 47-16,17 5-160 0</inkml:trace>
  <inkml:trace contextRef="#ctx0" brushRef="#br0" timeOffset="-144673.43">15244 13663 709 0,'0'0'108'0,"0"-78"-18"16,8 57-40-16,7 3-46 16,2 6-4-16,4 3 0 15,-4 1 2-15,1 2-2 16,-2 4 0-16,3 2-2 16,-1 0-23-16,-3 9-13 15,-4 12-34-15,-10 6-47 16,-1 7-35-16,-12 4-18 15,-16-1-67-15</inkml:trace>
  <inkml:trace contextRef="#ctx0" brushRef="#br0" timeOffset="-144452.96">15244 13663 1 0,'33'91'166'0,"-43"-86"33"15,5-3-46-15,5 1-5 0,0 7-86 16,5 4-51-16,14 8 16 16,2 7-17-16,-2 3-4 15,-2 3-5-15,-7 2 0 16,-4-2-2-16,-2-7 2 15,-4-4-2-15,0-9 1 16,0-4-1-16,-11-3 1 16,-4-2 2-16,-6 0 2 15,-5-3 5-15,3 4-5 16,3-4-4-16,7 1-34 16,9-4-44-16,4 0-31 0,20 0-18 15,13 0-63-15</inkml:trace>
  <inkml:trace contextRef="#ctx0" brushRef="#br0" timeOffset="-143608.22">16003 13646 830 0,'0'0'98'0,"0"0"-63"16,0 0-35-16,0 0-18 16,0 0-1-16,0 0 17 0,-7 26 2 15,16-8 0-15,1-2 0 16,5-4 0-16,-3-3-3 16,-1-3 2-16,-4-6-9 15,-6 0 6-15,-1 0 4 16,0 0 0-16,0-3-1 15,-14-9-12-15,-10 4 11 16,-7 2-2-16,-2 6 1 16,1 6-2-16,6 24 1 15,6 12 1-15,5 12 0 16,11 10 1-16,4 0-8 16,16 0-18-16,21-11-3 15,14-14 1-15,15-20-33 0,2-16 33 16,3-3 12-1,-6-24 17-15,-8-13-5 0,-13-7 6 16,-11-2 1-16,-16-2 0 16,-10 0 7-16,-7-3 7 15,-18 0 18-15,-8-1-7 16,2 8 41-16,7 15 24 16,11 12-44-16,3 17-24 15,3 3-23-15,0 27-42 16,-4 13 33-16,-4 10 9 15,-2 6 0-15,-5 2 0 16,3 0 2-16,-1-1-2 16,5-5 1-16,2-11 1 0,5-14-2 15,-1-14 0-15,2-7-8 16,0-9-20-16,0-5 28 16,14-22-8-16,10-15-24 15,1-9-7-15,-3-12 19 16,-7 2-5-16,0-2 12 15,0 0 11-15,1 6 2 16,4 5 0-16,1 14-1 16,-5 11 1-16,-3 15 8 15,-6 12 16-15,2 0-18 16,-1 19-6-16,-5 11-1 16,-3 8-2-16,0 7 3 0,0-5 3 15,-13-4 0 1,1-4-1-16,-3-8 1 0,-3-6 0 15,-4-3 1-15,-5-5 1 16,-9-6-3-16,-4-3-2 16,-2-1-43-16,8 0-26 15,13 0-64-15,14 0-118 16</inkml:trace>
  <inkml:trace contextRef="#ctx0" brushRef="#br0" timeOffset="-143172.34">16324 14137 729 0,'0'0'122'0,"0"0"-42"16,0 0-54-16,0 0-11 15,0 0-6-15,0 0-4 16,12-36 1-16,2 26-6 15,5-2 0-15,6-5-1 16,5-2-15-16,-1-3-8 16,-3 1-11-16,-2-2-2 15,-8 1 12-15,-4 0-18 16,-1 0-31-16,-1 2 30 16,-2 1 36-16,-1 6 8 15,-2 5 5-15,-4 6 11 0,3 2-16 16,-4 0-2-16,0 17-6 15,0 9 2-15,0 8 6 16,-13 2 2-16,-7 3-1 16,3-6 25-16,1-5-5 15,2-4-1-15,2-7 0 16,2-5 3-16,0-2-10 16,5-1-7-16,0-3-3 15,0 1-1-15,2 0-2 16,-3-5-32-16,-2-2-64 15,2 0-59-15,3-2-313 16</inkml:trace>
  <inkml:trace contextRef="#ctx0" brushRef="#br0" timeOffset="-142986.13">16642 14183 556 0,'0'0'180'15,"0"0"-95"-15,0 0-14 16,0 0-36-16,0 0-8 16,0 0-11-16,0 0-16 15,-23-41-16-15,19 41-48 16,-1 0-139-16,-2-2-232 16</inkml:trace>
  <inkml:trace contextRef="#ctx0" brushRef="#br0" timeOffset="10705.43">14758 13805 305 0,'0'0'70'16,"0"0"-12"-16,0 0-10 15,0 0-15-15,0 0-23 16,0 0-9-16,0 0 0 16,0 0-1-16,0 0 2 15,-12-9-1-15,8 9-1 16,-2 0 0-16,-2 0 0 0,2 0-1 15,0 0-1-15,0 0 2 16,2 0 1-16,-1 0 0 16,4 0-1-16,1 0 1 15,0 0-1-15,-2 0 2 16,2 0-2-16,0 0 4 16,0 0-3-16,0 0 5 15,0 0 1-15,0 0-3 16,0 0-2-16,0 0 1 15,0 0-1-15,0 0-2 16,0 0 0-16,0 0 0 16,0 0 3-16,0 3-3 0,2 0 0 15,6 0 9-15,6-3 9 16,4 0 8-16,3 0 3 16,3 0 0-16,-1-9-13 15,3-2-11-15,-5 0-4 16,-3 3-1-16,-2 3-21 15,-7 3-93-15,-4 0-85 16</inkml:trace>
  <inkml:trace contextRef="#ctx0" brushRef="#br0" timeOffset="12446">15035 13546 237 0,'0'0'145'0,"0"0"-66"15,0 0-31-15,0 0 11 16,0 0-19-16,0 0 1 15,0-12-2-15,0 12-5 0,0 0-6 16,0 0-2 0,2-3 0-16,-1 0-7 0,4 0-16 15,1 0-2-15,3-2 0 16,0 0 0-16,3 2 0 16,-1 2-1-16,5-2 0 15,1 3-1-15,1 0 1 16,5 0-2-16,2 0 2 15,3 0-1-15,-1 0-1 16,-3 0 1-16,-4 0-6 16,-3 0-3-16,-5 0 1 15,-3 0 6-15,-1 0 2 16,-5 0-2-16,-2 0 0 16,1 0 3-16,4 0 0 15,3 0 0-15,2 0 0 16,3 3 0-16,1 0 0 0,-2-2 0 15,-2-1-1-15,-4 0 1 16,-2 0 2-16,-5 0-1 16,3 0 1-16,-3 0 5 15,0 0 7-15,0 0 3 16,0 0-5-16,0 0-6 16,0 0-3-16,0 0-3 15,0 0 0-15,0 0-1 16,0 0-3-16,-3 6 4 15,-5 2 0-15,-2 0 1 16,-2 4-2-16,0 0 0 16,2-2-1-16,-1 4 1 15,-2 1 0-15,2 2 1 0,-3 3-1 16,1 0 1-16,-3 1 0 16,-2 1 0-16,0 4 0 15,-1-1-1-15,-1 1 0 16,0-2-3-16,3-5-5 15,2 1 4-15,1-5 4 16,7-3-2-16,0-5 1 16,2-2 2-16,3-3 1 15,2 0 0-15,0 1-1 16,0-3 6-16,0 2 0 16,0-2-4-16,0 0 0 15,0 0-2-15,0 0-3 16,0 0 3-16,4 0 0 0,9 0-1 15,-2-2-4-15,-2-1 2 16,1-1-1-16,-1 2 1 16,-1 0 3-16,-1 1-4 15,2 1 3-15,-3 0 0 16,-1 0 1-16,4 0 0 16,4 0 0-16,-1 0 1 15,4 0-2-15,1 0 1 16,-4 0 0-16,-1 0 1 15,-4 0 0-15,2 1 1 16,-6 3-2-16,-1 0-2 16,0 1 2-16,0 1-1 15,0 3 1-15,1-1-1 0,-1 1 1 16,-1 5-1-16,-1 3 1 16,-1 3 0-16,0 1 1 15,0 1-1-15,0-3 0 16,0 1 2-16,-10 0-2 15,0 0 0-15,-6 0 2 16,5 0-1-16,-3 1 0 16,1-1 3-16,1-3-4 15,0-1 2-15,3-4-1 16,3-2-1-16,0-2 0 16,-2-4 1-16,3-1 0 0,-4-1 1 15,-6 0 10-15,0-2 6 16,-4 0-4-1,-1 0 4-15,1 0 20 0,1-6-11 16,0-4 2-16,2 2 4 16,4-1-14-16,3 4-8 15,0 0-10-15,6 4 0 16,0 0 0-16,3 1-1 16,0 0-2-16,0 0-7 15,0 0-7-15,0 0-30 16,0 0-44-16,4 0-53 15,11 0-74-15</inkml:trace>
  <inkml:trace contextRef="#ctx0" brushRef="#br0" timeOffset="12609.37">15126 14216 572 0,'0'0'150'0,"0"0"-24"15,0 0-75-15,0 0-31 16,0 0-20-16,0 0-18 16,-3 0-187-16,3 0-38 15</inkml:trace>
  <inkml:trace contextRef="#ctx0" brushRef="#br0" timeOffset="14869.05">11636 14733 266 0,'0'0'86'16,"0"0"25"-16,0 0-47 16,0 0 3-16,0 0-30 0,-49-75-5 15,24 68 11-15,-5 4-15 16,-1 2-14-16,-1 1-2 16,5 0 1-16,3 11-11 15,1 7-2-15,6 4-3 16,7 6 0-16,3 3 2 15,7 2 0-15,0 1-1 16,8 3 2-16,14-1 3 16,8-5 0-16,3-4 1 15,1-6 6-15,-4-2 10 16,-6 1-6-16,-11-1-8 16,-9 1-6-16,-4-1 1 0,-9 1 1 15,-20 2-1 1,-8-2 6-16,-9 0-7 0,-5-2 3 15,-1-4-3-15,11-5 0 16,12-5 3-16,15-3-2 16,14-1-1-16,16-9-7 15,23-17-77-15,15-5 21 16,4-3 41-16,-4-1 21 16,-2 0 1-16,-11-3 4 15,-3 0 13-15,-11 2 5 16,-12 4-4-16,-9 6 13 15,-6 1 2-15,0 6-10 16,0 4 5-16,-6 6-17 16,0 3 5-16,3 5-7 15,3 1 4-15,0 0-13 0,0 1-3 16,0 20-5-16,0 15 7 16,0 10 1-16,5 7 0 15,-1 1 3-15,1-4-1 16,5-6 0-16,0-3 1 15,1-5-2-15,1-5-1 16,-6-7-16-16,-2-10-58 16,-1-14-84-16,0-4-205 15</inkml:trace>
  <inkml:trace contextRef="#ctx0" brushRef="#br0" timeOffset="15038.21">11661 14947 522 0,'0'0'3'16,"0"0"-2"-16,0 0 4 15,0 0-4-15,85 65 6 16,-44-63-7-16,-2-2-7 16,-2 0-80-16,-7-10-152 15</inkml:trace>
  <inkml:trace contextRef="#ctx0" brushRef="#br0" timeOffset="15852.43">11910 15161 324 0,'0'0'48'0,"0"0"68"16,0 0-30-16,0 0-10 15,0 0-19-15,0 0-26 16,67-63-6-16,-57 40 20 16,-3-3-17-16,-7 2 6 15,0 3-8-15,0 4-9 16,-18 6-5-16,-3 7-12 16,0 4 3-16,0 0-3 15,4 11-4-15,8 7 2 16,7 6-1-16,2 5 2 15,2 5 0-15,23 4 1 0,9-2-4 16,14-6 1-16,5-9-6 16,9-11 2-16,-4-10-6 15,-4 0 0-15,-11-13 9 16,-6-10-3-16,-12-6 3 16,-11 3 4-16,-11 0 0 15,-3 6 3-15,-7 5 18 16,-16 7 1-16,0 7-14 15,1 1-2-15,2 3-4 16,7 22 0-16,5 10-2 16,2 13 3-16,3 8 3 0,3 1-3 15,0 4-1-15,10-4 0 16,7-3 1-16,-4-10-1 16,-1-9-1-16,-6-10 1 15,-2-10-1-15,-2-10-1 16,-2-5-3-16,0 0 2 15,1-23-2-15,4-12-22 16,1-11-29-16,1-6 41 16,-2 0 13-16,-4 1 1 15,2 3-1-15,3 5 0 16,6 3 0-16,2 6 0 16,3 5 0-16,1 9 4 15,0 6 7-15,-3 7-7 0,0 5-2 16,-4 2 4-16,-1 0-2 15,2 5-4-15,-5 16 0 16,0 2 0-16,-6 3 0 16,-1 0 0-16,0-6 2 15,-1-4-2-15,-12-3 0 16,-3-5 1-16,-5-2-2 16,-6-4 2-16,0-2-1 15,1 0 3-15,5 0-3 16,8 0-3-16,9 0-3 15,4-2-13-15,9-5-36 16,20-3-62-16,7 1-40 16,5-2-279-16</inkml:trace>
  <inkml:trace contextRef="#ctx0" brushRef="#br0" timeOffset="16351.2">12665 14863 164 0,'0'0'64'16,"0"0"32"-16,0 0-36 15,0 0-3-15,0 0 11 16,0 0 20-16,-21-8 8 0,14 8-9 16,2 0-31-1,-2 7-42-15,0 10-9 0,2 5 11 16,0 6-4-16,1 4 4 16,0 2-5-16,2 5 1 15,2 5-7-15,0-1-2 16,0-2-3-16,0-6-6 15,0-9-48-15,2-11-36 16,14-12-60-16,8-3-50 16,6-12-143-16</inkml:trace>
  <inkml:trace contextRef="#ctx0" brushRef="#br0" timeOffset="16538.24">12726 15117 250 0,'0'0'216'16,"0"0"-5"-16,0-75-85 15,-3 60-38-15,-1 6-38 0,3 8-19 16,1 1-26-16,0 0-5 15,0 14 0-15,0 9 0 16,4 10 0-16,0 5 0 16,-2 3 0-16,-2 0 1 15,0-1-1-15,0-4-1 16,0-3-16-16,-6-4-23 16,-1-5-41-16,5-10-116 15,2-10-284-15</inkml:trace>
  <inkml:trace contextRef="#ctx0" brushRef="#br0" timeOffset="16757.07">13037 15057 648 0,'0'0'15'16,"0"0"26"-16,0 0-15 15,0 0 5-15,0 0-3 16,0 0 16-16,10-49-31 16,-8 49-13-16,-2 17-4 15,0 7-17-15,0 3-98 16,-2-2-135-16</inkml:trace>
  <inkml:trace contextRef="#ctx0" brushRef="#br0" timeOffset="16945.18">13020 15375 701 0,'0'0'165'16,"0"0"-75"-16,0 0-39 16,0 0-29-16,0 0-22 15,0 0-3-15,0 0-59 16,0 0-23-16,0 0-85 15,0 0-181-15</inkml:trace>
  <inkml:trace contextRef="#ctx0" brushRef="#br0" timeOffset="38713.12">14582 14790 276 0,'0'0'147'0,"0"0"-120"16,0 0-5-16,0 0 18 0,0 0 22 16,0 0 9-16,0 0-20 15,0 0-9-15,-22 0 6 16,22 0-24-16,0 0-14 15,0 0-10-15,0 0-1 16,-3 0-4-16,1 7-3 16,-4 13 7-16,-4 9-1 15,-4 7 1-15,-5 5 1 16,-2 7 0-16,-7-1 4 16,-8 4 0-16,-3 3-1 15,5-7 22-15,4-4-10 16,13-9-8-16,9-13-5 0,3-10-1 15,5-7 1-15,0-4-2 16,0 0 7-16,2-21 30 16,18-15-27-16,6-13-10 15,-1-3-9-15,-5 2 4 16,-4 0 5-16,-4 1-19 16,0 2-17-16,-2 4-18 15,2 4-8-15,2 9 27 16,1 10 35-16,-1 9 4 15,0 5 5-15,2 6-3 16,4 6-6-16,4 16 0 16,-1 9 0-16,0 5 3 15,-4 0 6-15,1 3 0 0,-5-5 0 16,-1 0 8-16,-1-1-9 16,-3-2 3-16,-9-1-1 15,-1 1-7-15,0-2 2 16,-21 0-5-16,-2-3-62 15,-6-10-90-15,0-8-310 16</inkml:trace>
  <inkml:trace contextRef="#ctx0" brushRef="#br0" timeOffset="38901.03">14278 15176 634 0,'0'0'65'0,"0"0"-28"0,0 0-36 16,78-6 2-16,-37 6-2 16,4 0 3-16,5-2-4 15,1-1 1-15,-2 3-1 16,1 0-42-16,-7-2-102 16,-12-2-174-16</inkml:trace>
  <inkml:trace contextRef="#ctx0" brushRef="#br0" timeOffset="39119.12">14823 15158 55 0,'0'0'532'15,"0"0"-490"-15,0 0-11 16,0 0-4-16,0 0 9 15,0 0-13-15,56 4-7 16,-28-7-2-16,6-8-6 16,7 1-8-16,2-3-48 15,3 0-149-15</inkml:trace>
  <inkml:trace contextRef="#ctx0" brushRef="#br0" timeOffset="39862.07">15541 14900 371 0,'0'0'443'0,"0"0"-367"16,0 0-51-16,0 0-25 15,0 0-5-15,0 0 5 16,-40 36-2-16,30 0 2 15,3 4 0-15,-1 2 1 16,1 2-1-16,3-1 2 16,-1-8-1-16,4-10-2 15,1-6-4-15,0-10-11 0,0-6-4 16,0-3 0-16,0 0 20 16,0-8 0-16,0-12-50 15,0-5 31-15,0 0 19 16,-6-4 11-16,-4 1-5 15,1-1 0-15,3-5 21 16,2 3-15-16,4 0-5 16,0 0-7-16,7 1-3 15,9 3 1-15,5 4-1 16,0 5 3-16,-2 8 8 16,-1 9 1-16,-3 1-8 15,0 1-1-15,-3 13-1 0,0 2-2 16,-1 1 2-1,-3 2 1-15,-1 0-4 0,-7 2-17 16,0-1-7-16,0 0-3 16,-17-1 14-16,-7-2 4 15,-3-3 13-15,3-2 1 16,5-2 9-16,8-2 14 16,4 1-6-16,7 2-11 15,0 0-4-15,0 3-2 16,16 2 2-16,5-3 0 15,2-1-2-15,0 1 5 16,-2-3-6-16,-1 1 10 16,-4 0-7-16,-2 3 5 15,-6-5-5-15,-6 4-3 16,-2-1 0-16,-2 2 1 0,-16 0 1 16,-7 0 1-16,-3 0 3 15,-2-5-6-15,0-1-6 16,8-6 0-16,5-2 3 15,9 0 3-15,8 0 5 16,0-5-5-16,8-1-61 16,16-5-88-16,6 2-110 15</inkml:trace>
  <inkml:trace contextRef="#ctx0" brushRef="#br0" timeOffset="40065.06">15832 15170 664 0,'0'0'169'0,"0"0"-113"15,0 0-36-15,0 0-20 16,0 0-3-16,0 0-9 16,30-24 4-16,-5 24-5 15,1 0-17-15,2-1-67 16,-3-4-86-16,2-9-136 15</inkml:trace>
  <inkml:trace contextRef="#ctx0" brushRef="#br0" timeOffset="40345.08">16097 14919 136 0,'0'0'621'0,"0"0"-584"15,0 0-33-15,0 0-4 16,-30 101 8-16,23-59 2 16,0 3-4-16,2 2-2 15,2-4 0-15,1-2-1 16,1-7-1-16,1-7-1 16,0-7 0-16,0-7 1 15,0-5-2-15,0-3-2 0,11 0 1 16,9-5-17-1,9 0-31-15,5 0-26 0,3-12-46 16,2-3-83-16</inkml:trace>
  <inkml:trace contextRef="#ctx0" brushRef="#br0" timeOffset="40604.19">16106 15004 440 0,'0'0'155'16,"0"0"-35"-16,0 0-60 0,0 0-31 16,0 0-15-16,0 0 2 15,88-48-3-15,-64 39-8 16,6-2-4-16,4 1-1 15,-2 2-31-15,-3 1-65 16,-3 0-37-16,-13 4-46 16,-11 3-196-16</inkml:trace>
  <inkml:trace contextRef="#ctx0" brushRef="#br0" timeOffset="40813.08">16038 15229 370 0,'0'0'63'15,"0"0"0"-15,0 0 21 16,0 0-27-16,92 1-10 16,-68-10-30-16,6 0-12 15,-2-3-5-15,-5 5-20 16,-2 1-69-16,-9 1-168 15</inkml:trace>
  <inkml:trace contextRef="#ctx0" brushRef="#br0" timeOffset="41038.3">16514 15209 648 0,'0'0'125'0,"0"0"-33"16,0 0-64-16,0 0-21 15,0 0-2-15,0 0-5 16,76-47 0-16,-57 38-34 16,4-6-52-16,0-5-107 15,-3-3-221-15</inkml:trace>
  <inkml:trace contextRef="#ctx0" brushRef="#br0" timeOffset="41426.74">16740 14913 415 0,'0'0'258'15,"0"0"-75"-15,0 0-111 16,0 0-42-16,0 0-30 16,0 0 1-16,-34 37-1 15,16 6 2-15,0 6 0 16,2 4 1-16,4 5-2 15,3-4-1-15,6-6-1 16,3-9-39-16,0-14-34 16,24-15-18-16,10-10 21 15,9-9 32-15,2-20-52 16,-2-3 52-16,-10-4 39 0,-15 0 29 16,-12 4 37-16,-6 3 88 15,0 9-41-15,-1 7-31 16,-4 7-30-16,4 6-25 15,-2 0-27-15,0 20-13 16,-4 11 12-16,1 7 1 16,1 5-2-16,3 0-6 15,2 0-21-15,0-1 0 16,0-9-7-16,7-6-21 16,4-15-46-16,0-12-87 15,0 0-222-15</inkml:trace>
  <inkml:trace contextRef="#ctx0" brushRef="#br0" timeOffset="41842.97">16784 14916 374 0,'0'0'100'16,"0"0"30"-16,0 0-8 15,0 0-106-15,0 0-16 16,0 0-2-16,-11-16 2 16,11 16 6-16,0 0 20 15,0 0-6-15,12 0-11 0,12 0-5 16,7 2-4-1,4 1-72-15,0-3-102 0,-6 0-293 16</inkml:trace>
  <inkml:trace contextRef="#ctx0" brushRef="#br0" timeOffset="41966.96">16900 14892 684 0,'0'0'53'15,"0"0"-53"-15,0 0-38 16,0 0-57-16,0 0-112 16</inkml:trace>
  <inkml:trace contextRef="#ctx0" brushRef="#br0" timeOffset="44210.01">14139 16000 392 0,'0'0'133'16,"0"0"8"-16,0 0-63 15,0 0-22-15,0 0-48 16,0 0-8-16,0-17 0 16,0 17 0-16,0 0 0 15,-4 3 5-15,-3 6 6 0,-2 8-6 16,-5 9-3-16,-3 6 2 16,-4 7-3-16,-4 3 1 15,-3 2-1-15,-1 1 3 16,-2-2-4-16,0-2 2 15,5-10-2-15,8-11-1 16,8-8-7-16,7-12-7 16,3 0 6-16,5-15 3 15,20-22-13-15,8-12-66 16,2-2 24-16,1-5 26 16,-6 5 35-16,0-1 3 15,-2 2-3-15,-2 3-1 16,-2 9-12-16,-4 8-5 15,-5 13-6-15,-3 9 24 0,-3 8 0 16,-3 0 20-16,-1 13-17 16,0 19 18-16,-2 9 24 15,-3 7-16-15,0 7 0 16,0-1-8-16,0-2 8 16,-8-1-15-16,2-4-10 15,1-9 3-15,2-2-7 16,-2-9-15-16,0-8-48 15,-3-9-35-15,1-10-62 16,-1 0-279-16</inkml:trace>
  <inkml:trace contextRef="#ctx0" brushRef="#br0" timeOffset="44422.96">14082 16184 585 0,'0'0'100'16,"0"0"-23"-16,0 0-38 15,0 0-39-15,0 0-7 16,0 0-1-16,-10-10 5 16,20 20 0-16,11-3 3 15,9 1 6-15,4-3 2 16,9-4-8-16,1-1-7 16,-2 0-64-16,1 0 0 0,-9-9-59 15,-10-2-162 1</inkml:trace>
  <inkml:trace contextRef="#ctx0" brushRef="#br0" timeOffset="44735.11">14627 16319 397 0,'0'0'259'16,"0"0"-169"-16,0 0-47 15,0 0-27-15,0 0-11 16,0 0 1-16,104-9-5 15,-74-1 0-15,0 0-1 16,1-1-31-16,0 1-45 16,-2 1-75-16,-11-2-59 15</inkml:trace>
  <inkml:trace contextRef="#ctx0" brushRef="#br0" timeOffset="45189.85">15307 16092 658 0,'0'0'118'16,"0"0"-2"-16,0 0-109 15,0 0-7-15,0 0-5 16,0 0 2-16,12 23 3 15,-9-4 0-15,1 1 3 16,0 0-1-16,6-3-1 16,-4-4-1-16,-2-8 1 15,1-5 0-15,-2 0-1 16,2-1 8-16,-2-13-5 0,-1-5 2 16,-2-1-4-16,0 2 5 15,-9 2-1-15,-6 7-5 16,-4 6 0-16,-2 3-5 15,-3 4 4-15,3 17 0 16,5 7 0-16,1 8-2 16,7 3 3-16,8 3 0 15,0-2-1-15,0-1-9 16,14-5-1-16,5-5 0 16,6-7-8-16,10-7-19 15,11-11-34-15,11-4-9 16,7 0-36-16,-3-6-100 0</inkml:trace>
  <inkml:trace contextRef="#ctx0" brushRef="#br0" timeOffset="45627.64">15929 16300 469 0,'0'0'101'0,"0"0"-34"16,0 0-59-16,0 0-8 15,0 0-2-15,0 0-5 0,-8-7 7 16,8 7 1-16,9 0 25 15,12-2 17-15,8-1-4 16,6 1-30-16,3-3-9 16,5 3-36-16,-6 0-64 15,-7 1-27-15,-9-4-121 16</inkml:trace>
  <inkml:trace contextRef="#ctx0" brushRef="#br0" timeOffset="45896.91">16342 16099 666 0,'0'0'148'16,"0"0"-82"-16,0 0-17 0,0 0-42 16,0 0-7-16,0 0-11 15,0 5 4-15,0 29 6 16,-5 7 1-16,-2 6 1 15,1 4 0-15,2 2 4 16,2 0-5-16,-2-7-3 16,4-8-21-16,0-11-19 15,0-9-11-15,0-6-19 16,0-9 5-16,0-3-71 16,0-4 16-16</inkml:trace>
  <inkml:trace contextRef="#ctx0" brushRef="#br0" timeOffset="46115.21">16356 16084 576 0,'0'0'104'0,"0"0"-13"16,0 0-74-16,62-72-4 15,-43 60-2-15,2 1 5 16,0 0 0-16,0 2 2 15,0 1-14-15,-3 3-4 16,0 5 0-16,-5 0-47 16,-6 6-95-16,-7 10-22 15,0 1-210-15</inkml:trace>
  <inkml:trace contextRef="#ctx0" brushRef="#br0" timeOffset="46322.15">16291 16320 628 0,'0'0'145'0,"0"0"-63"15,0 0-68-15,0 0-14 16,0 0 0-16,0 0 3 16,100-5-3-16,-66 2-1 15,4-1-7-15,7 1-43 0,2 0-79 16,-5 1-86-1</inkml:trace>
  <inkml:trace contextRef="#ctx0" brushRef="#br0" timeOffset="46505.1">16704 16382 568 0,'0'0'179'0,"0"0"-135"16,0 0-44-16,0 0-41 15,0 0-35-15,87-30-59 0,-63 19-116 16</inkml:trace>
  <inkml:trace contextRef="#ctx0" brushRef="#br0" timeOffset="46905.28">17137 15983 718 0,'0'0'159'0,"0"0"-61"16,0 0-66-16,0 0-32 16,0 0-13-16,0 0 13 15,-47 92 0-15,27-43 1 16,2 4-2-16,6-3 0 0,2-3-26 15,8-6-31-15,2-12-28 16,9-15-54-16,21-14 24 16,10 0 56-16,6-21 26 15,-1-6 34-15,-7-6 23 16,-12 3 64-16,-10 3 21 16,-9 9 37-16,-7 7-63 15,0 8-49-15,0 3-30 16,0 0-3-16,0 10-13 15,-8 12 13-15,-7 7 0 16,1 3 0-16,-1 6-3 16,0 1-5-16,3-3-15 0,1-1-28 15,8-5-27-15,3-8-39 16,5-10-9 0,15-11-114-16</inkml:trace>
  <inkml:trace contextRef="#ctx0" brushRef="#br0" timeOffset="47165.33">17155 15989 443 0,'0'0'84'0,"0"0"52"0,0 0-126 16,0 0-9-16,0 0-1 16,0 0 4-16,65-8 4 15,-35 13 6-15,2-3 4 16,-4 0-11-16,-1 0-7 16,-8 1-16-16,-5-3-76 15,-11 0-151-15</inkml:trace>
  <inkml:trace contextRef="#ctx0" brushRef="#br0" timeOffset="47337.49">17222 16119 837 0,'0'0'92'0,"0"0"-64"16,0 0-28-16,0 0-15 15,0 0-100-15,0 0-76 16,11-1-150-16</inkml:trace>
  <inkml:trace contextRef="#ctx0" brushRef="#br0" timeOffset="48388.52">13893 17060 476 0,'0'0'65'15,"-34"72"25"-15,16-35-56 16,1-4-17-16,1-4 0 15,4-8-7-15,3-4-7 16,0-4 6-16,3-4-1 16,2-1-6-16,-1-3-2 0,3-4-6 15,2-1-92-15,0-6-66 16,10-16-296-16</inkml:trace>
  <inkml:trace contextRef="#ctx0" brushRef="#br0" timeOffset="48605.92">13894 17065 34 0,'0'0'220'15,"35"-73"-83"-15,-19 48-46 16,3 2-41-16,1 6-27 16,-1 2-16-16,-2 6-2 15,0 4-2-15,1 5 1 16,0 0 5-16,0 11 4 16,-6 17 12-16,-4 12-5 15,-8 11 4-15,0 8-7 16,0-3-5-16,-15-1-6 15,-3-9-2-15,0-5-4 0,-1-7-25 16,-1-6-71-16,4-10-60 16,1-9-235-16</inkml:trace>
  <inkml:trace contextRef="#ctx0" brushRef="#br0" timeOffset="48814.93">13942 17183 432 0,'0'0'136'0,"0"0"-72"16,0 0-64-1,0 0 0-15,0 0-1 16,0 0 4-16,3 21-3 0,11-15 8 16,9-1 31-16,7-2-21 15,5-2-18-15,3-1 0 16,2 0-122-16,-2 0-118 15</inkml:trace>
  <inkml:trace contextRef="#ctx0" brushRef="#br0" timeOffset="49020.06">14475 17191 765 0,'0'0'0'0,"0"0"-33"0,0 0 10 16,0 0-30-16,94 7-31 15,-64-7-7-15,2-3 30 16,2-9-29-16,-2-5-240 16</inkml:trace>
  <inkml:trace contextRef="#ctx0" brushRef="#br0" timeOffset="49297.17">14919 16946 863 0,'0'0'85'0,"0"0"-39"15,0 0-46-15,0 0-24 16,0 0 15-16,0 0 1 16,9 106 8-16,-12-55 0 15,-11-2 0-15,-3 3 0 16,-1-5-41-16,-2-5-10 16,2-5-47-16,5-9-17 15,5-12-44-15,4-13-181 0</inkml:trace>
  <inkml:trace contextRef="#ctx0" brushRef="#br0" timeOffset="49618.63">14898 16980 98 0,'0'0'541'0,"0"0"-392"16,0 0-103-16,0 0-44 15,0 0 0-15,0 0-4 16,73-46 4-16,-56 65 0 15,0 6 6-15,-1 11 0 16,0 4-4-16,-4 10-2 0,3 3-1 16,-5 2 1-1,-2-6-1-15,-8-5 5 16,0-5-6-16,0-9-3 0,-8-10 2 16,2-6-2-16,3-5 3 15,2-3 0-15,-1-4 0 16,2 0 0-16,0-2-2 15,-3 1 2-15,-7 1 1 16,0 1-1-16,-5 0-25 16,0-1-39-16,5 2-44 15,2-4-126-15</inkml:trace>
  <inkml:trace contextRef="#ctx0" brushRef="#br0" timeOffset="50028.96">15626 17287 696 0,'0'0'135'15,"0"0"-109"-15,0 0-21 16,0 0-2-16,0 0-2 15,0 0 1-15,45-22 7 16,-27 22-2-16,5-2-3 16,3 2-3-16,2 0-1 15,2-2-3-15,-2-1-15 16,2 3-34-16,-3-4-65 16,-6-2-80-16,-8-1-242 15</inkml:trace>
  <inkml:trace contextRef="#ctx0" brushRef="#br0" timeOffset="50383.21">16205 17090 494 0,'0'0'124'0,"0"0"-20"0,0 0-64 15,0 0-27 1,0 0-13-16,0 0 5 0,9 35 20 16,-9-4 6-16,0 4-10 15,-6 3-10-15,-5 3-4 16,1-4-3-16,0-3-2 15,4-1 1-15,1-8-1 16,4-1 0-16,-1-9-2 16,2-2-13-16,0-6-50 15,0-7-34-15,2 0-50 16,4-16-421-16</inkml:trace>
  <inkml:trace contextRef="#ctx0" brushRef="#br0" timeOffset="50602.02">16218 17042 726 0,'0'0'65'0,"0"0"-1"15,0 0-64-15,0 0-24 16,102-72-39-16,-74 72 25 16,-3-2 17-16,1 1 20 15,-5 1 1-15,1-3 1 16,-4 3-1-16,-3 0 0 15,-5 0-42-15,-5 0-125 16,-5 0-267-16</inkml:trace>
  <inkml:trace contextRef="#ctx0" brushRef="#br0" timeOffset="50804.01">16230 17297 808 0,'0'0'66'16,"0"0"-65"-16,0 0 1 16,0 0-2-16,0 0 1 15,0 0 1-15,38 0 1 16,-16 0 2-16,6-3-3 16,4-4-2-16,2-3-18 15,9 1-71-15,0-4-90 16,-4 2-155-16</inkml:trace>
  <inkml:trace contextRef="#ctx0" brushRef="#br0" timeOffset="51037.1">16791 17291 1025 0,'0'0'3'16,"0"0"-3"-16,0 0-21 16,0 0 10-16,87-21 11 15,-63 14-2-15,5 2 2 0,6-4-13 16,6 1-36-16,-2 2-69 16,-5-5-48-16,-7-5-101 15</inkml:trace>
  <inkml:trace contextRef="#ctx0" brushRef="#br0" timeOffset="51500.09">17212 16924 725 0,'0'0'157'0,"0"0"-66"16,0 0-33-16,0 0-50 0,0 0-8 15,0 0-10-15,-24 5 8 16,6 27 2-16,-3 9 0 16,1 9 0-16,3 4 1 15,2-4-1-15,8-8-18 16,7-8-15-16,0-8 1 16,7-10-4-16,19-8 8 15,12-7 9-15,8-1 3 16,5-14 8-16,1-11 8 15,-10-7 2-15,-12 0 0 16,-18 1 18-16,-10 5 43 16,-2 6-3-16,0 6-25 0,0 9-22 15,0 5-13-15,-2 12-14 16,-6 17 9-16,-2 8 4 16,-2-1 1-16,3 1 1 15,1-2-1-15,4-3 0 16,2 2 1-16,2-5-1 15,0-3-3-15,0-6-1 16,9-8-15-16,2-5-17 16,5-7-20-16,1-3-37 15,5-21-199-15</inkml:trace>
  <inkml:trace contextRef="#ctx0" brushRef="#br0" timeOffset="51787.17">17380 16866 547 0,'0'0'42'15,"0"0"-42"-15,0 0 0 16,0 0 3-16,0 0 11 16,0 0 11-16,60 28 51 15,-39-28-5-15,0 0-37 0,3 0-29 16,-2 0-5-16,-1 0-34 16,-5 0-152-16,-7-3-356 15</inkml:trace>
  <inkml:trace contextRef="#ctx0" brushRef="#br0" timeOffset="51949.6">17501 16953 805 0,'0'0'144'16,"0"0"-106"-16,0 0-38 15,0 0-12-15,0 0-1 16,0 0-33-16,64 25-45 0,-51-19-111 15,-7-6-243-15</inkml:trace>
  <inkml:trace contextRef="#ctx0" brushRef="#br0" timeOffset="66469.01">15260 15363 175 0,'0'0'89'0,"0"0"-1"0,0 0-48 16,0 0 2-16,0 0-39 16,0 0 1-16,0 0 0 15,0 0-3-15,-1-13 1 16,0 13 13-16,-1-1 7 16,1 1 14-16,-1-2-13 15,-1 2-11-15,2 0-12 16,-2 0 0-16,0 0 2 15,-2 0-1-15,2 0-1 16,2 0 1-16,-3 0 0 16,3 0-1-16,-2 0-1 15,0 0 0-15,-1 2 1 16,-1 0 0-16,1 2-1 0,4 0 1 16,-3-1 0-16,3-2 0 15,0 2-2-15,0-3 2 16,7 0 3-16,11 0 31 15,6 0 10-15,3 0 8 16,4 0-32-16,2-5-7 16,-5 1-4-16,1 1-7 15,-5-1-1-15,-6 1 5 16,-1 0 10-16,-4 0-10 16,-5 2-4-16,-2-1-2 15,-5 2 0-15,3 0-10 16,-3 0-22-16,-1 0-19 15,0 0 26-15,0 4-34 16,-3 1-6-16,-11-5-283 0</inkml:trace>
  <inkml:trace contextRef="#ctx0" brushRef="#br0" timeOffset="67384.8">15095 15420 73 0,'0'0'251'16,"0"0"-148"-16,0 0 11 0,0 0-30 16,0 0-3-16,0 0-25 15,-9 0-21-15,9 0-3 16,-1 0-14-16,-1 0-5 15,-4 12-9-15,-2 4 0 16,-2 9 12-16,-3 2-1 16,2 1-11-16,1 1-1 15,6-2-3-15,4-3 2 16,0-4 0-16,0-5-2 16,11-4-8-16,6-7-3 15,7-4-10-15,2 0 6 16,3-16-13-16,-2-6 5 15,-8 0-5-15,-1-2 27 0,-6 0 1 16,-3 0 12-16,-6 9 34 16,-3 2-10-16,0 9 0 15,0 2-20-15,0 2-16 16,0 0-4-16,0 0-4 16,0 12 2-16,0 4 5 15,0 7 1-15,1 3 3 16,7 0-3-16,2 2 1 15,5-3-1-15,-1-3-4 16,2-4-14-16,2-5-37 0,3-6-50 16,0-7-36-1,-3 0-19-15,-2-13-178 0</inkml:trace>
  <inkml:trace contextRef="#ctx0" brushRef="#br0" timeOffset="67635.23">15388 15620 292 0,'0'0'184'15,"0"0"82"-15,0 0-170 16,0 0-28-16,0 0-58 15,0 0-10-15,-23 0 0 16,23 23 0-16,1 3-4 16,16-2 4-16,4-2 0 15,4-5 0-15,0-4-16 16,1-9-19-16,2-4 7 16,-2-8 4-16,-7-14 6 15,-8-6 11-15,-11 0 7 16,0-1 3-16,-14 4-1 15,-15 4 0-15,-6 6 0 0,-5 7-4 16,4 5-24-16,14 3-112 16,20 0 7-16,5 12 17 15,32 0-31-15</inkml:trace>
  <inkml:trace contextRef="#ctx0" brushRef="#br0" timeOffset="68288.99">15759 15467 540 0,'0'0'94'0,"0"0"-40"16,0 0-54-16,0 0 1 15,0 0 10-15,0 0 3 16,29-2 37-16,-7 2-12 15,0 0-8-15,6 0-20 16,-1-2-4-16,1-6 2 16,-2 1-9-16,-2 0 1 15,-3 2-1-15,-4 1-11 16,-2 2-21-16,-3 2-61 16,-4 0 23-16,-7 0-55 15,-1 0-107-15</inkml:trace>
  <inkml:trace contextRef="#ctx0" brushRef="#br0" timeOffset="68920.17">15771 15583 267 0,'0'0'209'0,"0"0"-97"15,0 0-33-15,0 0-15 16,0 0-12-16,0 0-40 16,4-18 5-16,9 10-5 15,1 1-9-15,5 0-1 16,1 3 0-16,1-1-2 16,2 4 0-16,-6 1-1 15,-6 0-16-15,-4 0-4 16,-7 0-24-16,0 3-2 15,-5 9 34-15,-14 2 1 0,-3 1 1 16,-1-1-24-16,4-1 24 16,7-2 4-16,9-1 7 15,3 2 0-15,0 0 4 16,15 1 1-16,6-1 2 16,0 0 4-16,1 0-4 15,-3-5-1-15,-7 3 0 16,-4-4-1-16,-4 2-4 15,-2-2 0-15,-2 0 2 16,0 1 1-16,-2 0 7 16,-13-1-3-16,0-1-1 15,1-1-3-15,0-2-2 0,4-2-2 16,5 0-2 0,5 0-24-16,0-2 4 0,16-10-138 15,10-5-57-15</inkml:trace>
  <inkml:trace contextRef="#ctx0" brushRef="#br0" timeOffset="69233.57">16081 15665 334 0,'0'0'190'0,"0"0"-25"16,0 0-59-16,0 0-49 16,0 0-20-16,0 0-17 15,-63 5-10-15,57 6-10 16,3 3 0-16,3 0-2 15,0 1 4-15,12-1-4 16,10-4-7-16,7-4-15 0,7-6 6 16,3 0 8-16,4-8 10 15,-7-9 3-15,-5-7 0 16,-10 0-1-16,-11 1 4 16,-8-1 3-16,-2 5 18 15,-11 2-15-15,-19 6-12 16,-11 6 0-16,-2 5-2 15,4 0-34-15,10 6-5 16,15 13 2-16,14 0-106 16,0 1-147-16</inkml:trace>
  <inkml:trace contextRef="#ctx0" brushRef="#br0" timeOffset="76426.45">14290 4512 37 0,'0'0'329'0,"0"0"-247"16,0 0-21-16,0 0 3 16,0 0-33-16,0 0-26 15,0 0 0-15,0 0-5 0,-29-20 1 16,29 17 0-16,0 3-1 16,-1 0-3-16,-1 0-35 15,-1 0-50-15,-3 0-46 16</inkml:trace>
  <inkml:trace contextRef="#ctx0" brushRef="#br0" timeOffset="76644.22">13814 4724 562 0,'0'0'59'0,"0"0"-32"16,0 0-27-16,0 0-10 15,-91 69-47-15,74-41-39 16,1-1-66-16,0-1-68 16</inkml:trace>
  <inkml:trace contextRef="#ctx0" brushRef="#br0" timeOffset="76825.76">13450 5141 501 0,'0'0'69'0,"0"0"-22"15,0 0-30-15,0 0-14 16,-27 88-3-16,25-63-119 15,1-8-269-15</inkml:trace>
  <inkml:trace contextRef="#ctx0" brushRef="#br0" timeOffset="77003.2">13210 5821 414 0,'0'0'183'0,"0"0"-183"16,0 0-8-16,2 99-76 16,2-58-100-16,-4 2 184 15,0-4-17-15,0-5-80 16</inkml:trace>
  <inkml:trace contextRef="#ctx0" brushRef="#br0" timeOffset="77197.51">13086 6578 456 0,'0'0'26'0,"-35"72"-1"0,21-31 64 16,-3-4-30-16,8-5-56 15,3-9-3-15,2-3-34 16,1 4-8-16,-4-1-70 15,1 7-238-15</inkml:trace>
  <inkml:trace contextRef="#ctx0" brushRef="#br0" timeOffset="77362.03">13019 7358 211 0,'0'0'355'16,"0"0"-318"-1,0 0-6-15,-6 86-27 0,14-52-3 16,18 2-1-16,10-5-60 16,6-6-112-16,3-9-176 15</inkml:trace>
  <inkml:trace contextRef="#ctx0" brushRef="#br0" timeOffset="77558.64">13421 7708 452 0,'0'0'155'0,"0"0"-87"15,0 0 49-15,0 0-37 16,0 0-15-16,0 0-36 0,78 19-23 16,-44-11-6-16,2 1-3 15,-3-1-89-15,-14-8-213 16</inkml:trace>
  <inkml:trace contextRef="#ctx0" brushRef="#br0" timeOffset="78413.66">14657 4509 429 0,'0'0'45'16,"0"0"63"-16,0 0-63 15,0 0 21-15,0 0 21 16,0 0-80-16,0-48 8 16,0 46-11-16,0-1-4 15,0 0-4-15,0 0-4 16,8 1-24-16,5-3 8 16,7 4-21-16,1 0-74 15,3-4-83-15</inkml:trace>
  <inkml:trace contextRef="#ctx0" brushRef="#br0" timeOffset="78607.23">14986 4388 624 0,'0'0'68'0,"0"0"-3"16,0 0-14-16,0 0 5 15,0 0-56-15,0 0-2 16,42-20-102-16,-6 20-43 16,9 0-215-16</inkml:trace>
  <inkml:trace contextRef="#ctx0" brushRef="#br0" timeOffset="78807.78">15561 4384 688 0,'0'0'41'16,"0"0"77"-16,0 0-75 15,0 0-27-15,0 0-16 16,0 0-1-16,52-38-15 16,-21 38-30-16,6 7-42 15,5 3-35-15,6-2-152 16</inkml:trace>
  <inkml:trace contextRef="#ctx0" brushRef="#br0" timeOffset="78982.58">16148 4434 677 0,'0'0'128'0,"0"0"-63"15,0 0-49-15,0 0-9 16,0 0-7-16,0 0-5 15,25 2 3-15,1 8-4 16,10 5-8-16,11 2-108 16,7 1-5-16,0-5-114 0</inkml:trace>
  <inkml:trace contextRef="#ctx0" brushRef="#br0" timeOffset="79139.8">16619 4729 514 0,'0'0'200'0,"0"0"-90"16,0 0-73-16,0 0-37 15,0 0 0-15,0 0-63 16,99 40-154-16,-53-29-33 16</inkml:trace>
  <inkml:trace contextRef="#ctx0" brushRef="#br0" timeOffset="79305.02">16845 4914 611 0,'0'0'164'0,"0"0"-112"16,0 0-7-16,0 0-24 16,0 0-17-16,0 0-4 15,-24 70-14-15,24-41-97 16,0-6-145-16</inkml:trace>
  <inkml:trace contextRef="#ctx0" brushRef="#br0" timeOffset="79822.1">17040 5420 535 0,'0'0'158'16,"0"0"-32"-1,0 0-89-15,0 0-37 16,0 0-6-16,0 0 0 0,0 50 5 16,0-14-28-16,0 5-14 15,2 3-33-15,2-6-50 16,4-4-221-16</inkml:trace>
  <inkml:trace contextRef="#ctx0" brushRef="#br0" timeOffset="79979.15">17149 6099 680 0,'0'0'50'0,"0"0"-18"0,0 0-25 16,0 0 11-16,-26 75-14 15,16-42 5-15,1 6-9 16,6 4-35-16,2-6-74 16,1-8-402-16</inkml:trace>
  <inkml:trace contextRef="#ctx0" brushRef="#br0" timeOffset="80153.4">17058 6738 926 0,'0'0'20'16,"0"0"-18"-16,0 0-2 0,0 0-24 15,0 0 3-15,0 0-22 16,-6 24-3 0,1-15-53-16,-2-1-67 0</inkml:trace>
  <inkml:trace contextRef="#ctx0" brushRef="#br0" timeOffset="81006.88">14069 7983 575 0,'0'0'87'0,"0"0"26"15,0 0-43-15,0 0-36 16,0 0-29-16,0 0-1 15,-6-14 1-15,6 12-1 16,6 2-3-16,13 0-1 16,11 0 0-16,7 0-68 15,4 5-62-15,8 2-41 16,-3-5-247-16</inkml:trace>
  <inkml:trace contextRef="#ctx0" brushRef="#br0" timeOffset="81170.91">14531 8032 629 0,'0'0'71'16,"0"0"37"-16,0 0-39 15,0 0-27-15,0 0-25 16,0 0-17-16,46-36-11 16,-6 36-43-16,19 0-55 15,7 4-141-15</inkml:trace>
  <inkml:trace contextRef="#ctx0" brushRef="#br0" timeOffset="81330.54">15180 8029 771 0,'0'0'83'0,"0"0"-59"15,0 0-24-15,0 0-56 16,0 0 1-16,82 18-64 15,-31-16-70-15,5-2-115 16</inkml:trace>
  <inkml:trace contextRef="#ctx0" brushRef="#br0" timeOffset="81495.71">15757 7945 501 0,'0'0'121'0,"0"0"-22"15,0 0-7-15,0 0-21 16,0 0-35-16,0 0-36 16,41 0-8-16,0-2-86 15,21-8-159-15</inkml:trace>
  <inkml:trace contextRef="#ctx0" brushRef="#br0" timeOffset="81654.79">16346 7774 489 0,'0'0'93'15,"0"0"34"-15,0 0-80 0,0 0-47 16,0 0-106-16,0 0-37 16,104-29-96-16</inkml:trace>
  <inkml:trace contextRef="#ctx0" brushRef="#br0" timeOffset="81839.04">16706 7573 682 0,'0'0'138'0,"0"0"-47"15,0 0-33-15,0 0-35 0,0 0 0 16,0 0-23-1,-21-59-57-15,45 59-95 0,9-3-69 16,7-8-300-16</inkml:trace>
  <inkml:trace contextRef="#ctx0" brushRef="#br0" timeOffset="82042.81">16964 7163 382 0,'0'0'236'16,"0"0"-131"-16,0-73-3 0,2 57-76 16,5 9-21-1,-4 4 0-15,3 3-5 0,-1 0-35 16,4 0-46-16,2 0 7 16,-5 0-35-16,2 0-25 15,-4 0-112-15</inkml:trace>
  <inkml:trace contextRef="#ctx0" brushRef="#br0" timeOffset="82186.59">17037 7038 318 0,'0'0'98'0,"0"0"67"16,0 0-52-16,0 0 12 16,0 0-74-16,0 0-43 15,-5-14-8-15,5 27-94 16,0 7-53-16,0-3-62 0</inkml:trace>
  <inkml:trace contextRef="#ctx0" brushRef="#br0" timeOffset="82365.65">16966 7166 753 0,'0'0'92'15,"0"0"-56"-15,0 0-28 16,0 0-8-16,0 0-51 16,0 0-45-16,-30 99-88 0,30-86-221 15</inkml:trace>
  <inkml:trace contextRef="#ctx0" brushRef="#br0" timeOffset="94824.77">18629 14757 187 0,'0'0'82'0,"0"0"1"0,0 0-3 16,0 0 10-16,0 0-6 15,0 0-13-15,0 0-24 16,-69-30-11-16,62 29-5 16,1 0 8-16,0-1-25 15,1-1-4-15,-1 3-3 16,-1 0-5-16,-5 0-2 15,-6 0 0-15,-8 10 0 16,-6 9 0-16,-4 9 0 16,-3 7-2-16,0 6 2 15,5 6 0-15,4 0 0 16,9 6-1-16,14 4-3 16,7-5-4-16,12-3-11 0,23-11-31 15,13-14-20-15,14-15-23 16,8-9-12-16,4-5-94 15</inkml:trace>
  <inkml:trace contextRef="#ctx0" brushRef="#br0" timeOffset="96072.77">18783 14913 778 0,'0'0'3'0,"0"0"-1"16,0 0-2-16,0 0 3 16,34 85 15-16,-27-56-1 15,0-2 4-15,-1-1-1 16,1 2-10-16,-1-1-4 16,-2-1-3-16,-1-5-1 15,-3-4 1-15,0-3-3 16,0-4 3-16,-15-6-3 15,0-4-1-15,-4 0-12 16,-2-11-5-16,6-13-13 16,6-9 31-16,9-1-1 15,0 0 1-15,18 5 2 16,16 1-2-16,8 8-9 0,4 3-7 16,3 2 1-1,-1 2 8-15,-3 2 7 0,-5-2 1 16,-4 6-1-16,-9-1 0 15,-6 4 0-15,-11 1 3 16,-8 2-2-16,-2 1 22 16,0 0-1-16,0 0-22 15,-16 11 1-15,-6 12 5 16,-1 4-3-16,4 4-1 16,3 4-1-16,6 3-1 15,3 4 0-15,6-1 3 16,1-7-3-16,4-9 0 0,22-14-33 15,7-11 13 1,4 0 8-16,1-27 2 0,-1-7-19 16,-4-7 13-16,-8-2 6 15,-9 5 10-15,-13 3 13 16,-3 7 36-16,0 7 41 16,-1 9-43-16,-5 4-4 15,4 8-35-15,-3 0-8 16,3 20-16-16,-1 8 16 15,1 8 0-15,2 3-5 16,0 1 5-16,2-5-5 16,17-9-8-16,8-11-16 15,3-15-10-15,9-2 13 16,0-25-4-16,-5-4 6 16,-6-6 6-16,-7 5 18 0,-9 6 30 15,-4 6 17-15,-4 7 5 16,-1 6-33-16,-2 7-4 15,1 0-15-15,-2 3-6 16,0 17 1-16,0 11 5 16,0 9-2-16,0 6 2 15,0-3 2-15,-2-7 1 16,-6-8-3-16,4-10 2 16,0-8-2-16,3-3 1 15,-1-7-1-15,2 0-2 16,0 0 0-16,0-16-31 15,18-6-70-15,9-3-23 0,5-1 65 16,1-2 59-16,2-1 4 16,1-3 5-16,4 0 35 15,0 0 13-15,-3-1-19 16,-5 1 17-16,-10 1 18 16,-4-2-19-16,-11 4-7 15,-4 4 7-15,-3 8-7 16,0 9-30-16,0 8-15 15,0 0-1-15,-13 21-25 16,-7 15 21-16,-3 11 5 16,0 7-1-16,4 4-4 15,7 1-14-15,8-6-10 16,4-11-4-16,4-15 2 0,14-16 4 16,0-11 25-1,3-1 2-15,-1-22 2 0,3-8-2 16,-2-7 0-16,-3 1 1 15,-5 5 10-15,-4 8-3 16,-5 14 2-16,-1 3 0 16,-3 7 7-16,2 0-17 15,-2 0-6-15,0 8-4 16,0 13 10-16,0 9-1 16,4 3 0-16,10 3 0 15,10-5-29-15,12-8-33 16,7-15-156-16,9-8-302 0</inkml:trace>
  <inkml:trace contextRef="#ctx0" brushRef="#br0" timeOffset="96472.71">20604 14929 882 0,'0'0'14'0,"0"0"-14"16,0 0-2-16,0 0 2 15,-104 96 0-15,73-48 0 16,1-1 3-16,4-5-1 16,5-8-2-16,9-9 0 15,9-10 1-15,3-7 1 16,0-7-1-16,0-1-1 16,3-1 8-16,15-17 1 0,4-8-9 15,2-8-9-15,1 0-21 16,0-7-30-16,-2 4 7 15,5 3 40-15,-4 4 8 16,-2 6 10-16,-5 5-5 16,-7 8 42-16,-5 8-12 15,-2 3-10-15,-3 0-20 16,0 9-11-16,0 14 10 16,-12 5 1-16,-3-1 7 15,1 4-2-15,1 0 2 16,2-1-2-16,3-2-1 15,-3-6-4-15,5-4 0 16,1-2-49-16,3-8-84 0,0-8-178 16</inkml:trace>
  <inkml:trace contextRef="#ctx0" brushRef="#br0" timeOffset="96990.91">20496 15051 715 0,'0'0'18'15,"0"0"1"-15,0 0-18 16,0 0 7-16,0 0 6 16,0 0-1-16,84-19 2 15,-66 16 4-15,-6 1-3 16,2 0-10-16,-7 2-3 0,-2 0 0 16,-3 0-3-1,-2 0-8-15,0 0-4 0,0 0 3 16,0 6 7-16,0 0 2 15,0 5-2-15,0 2 2 16,0 4 1-16,9 2 1 16,1 2-1-16,8 1 0 15,8-5 1-15,9-8 0 16,5-7-1-16,-1-2-1 16,0-10 4-16,-2-15-2 15,-4-8 3-15,-5-5-1 16,-6-2-1-16,-8 2-2 0,-11 1 1 15,-3 2 12-15,0 5 2 16,-13 6 26-16,1 7 13 16,3 17-28-16,-3 0-27 15,-1 23-13-15,-4 18 11 16,1 10 0-16,1 7 2 16,3 1 1-16,4-3-1 15,8-6 0-15,0-13-2 16,5-10-9-16,10-12-11 15,1-10 2-15,-2-5-32 16,4-1-43-16,2-23-130 16,0-5-334-16</inkml:trace>
  <inkml:trace contextRef="#ctx0" brushRef="#br0" timeOffset="97159.06">21045 14988 623 0,'0'0'189'16,"0"0"-121"-16,0 0-50 15,0 0-18-15,0 0-2 16,0 0 2-16,0-9-4 16,6 9 4-16,5 0 0 15,8 0 6-15,5-3-6 16,4 0-14-16,5-3-31 16,0 1-80-16,-5-2-94 15</inkml:trace>
  <inkml:trace contextRef="#ctx0" brushRef="#br0" timeOffset="98454.77">21672 14797 479 0,'0'0'37'16,"0"0"-9"-16,0 0 0 15,0 0-13-15,0 0 13 16,0 0 5-16,-71 97 6 15,61-66-15-15,-2 3 20 16,3 4-16-16,3 2-13 0,4 2-7 16,2-1-2-16,0 0-2 15,2-6 1-15,13-5-2 16,6-6-3-16,6-11-7 16,7-6-10-16,6-7-15 15,6 0-28-15,2-2-25 16,-5-12-9-16,-7-3-22 15,-14 0-27-15,-12-2-63 16</inkml:trace>
  <inkml:trace contextRef="#ctx0" brushRef="#br0" timeOffset="98681.05">21698 14777 689 0,'0'0'68'16,"0"0"18"-16,0 0-58 16,0 0-20-16,0 0-4 15,0 0-3-15,45-16 1 16,-25 16-2-16,2 0 2 16,6 0-7-16,1 0 1 15,-1 7-64-15,-3 1-62 16,-5-4-119-16</inkml:trace>
  <inkml:trace contextRef="#ctx0" brushRef="#br0" timeOffset="98870.06">21679 14896 123 0,'0'0'504'0,"0"0"-501"16,0 0 4-16,0 0 5 15,19 77-3-15,5-59-5 16,11-4 1-16,9-4-5 16,9-5-31-16,6-5-90 15,-1 0-202-15</inkml:trace>
  <inkml:trace contextRef="#ctx0" brushRef="#br0" timeOffset="99819.43">22253 14729 810 0,'0'0'0'16,"0"0"-4"-16,-46 103 3 15,25-51 1-15,-2 0 7 16,3-5 2-16,3-3-2 0,7-8-1 15,5-9 2 1,1-9-4-16,4-10 0 0,0-7-2 16,0-1 6-16,0-1 33 15,4-18 8-15,13-5-49 16,2 0-9-16,-1 4-16 16,-6 6-7-16,-3 4 9 15,-2 5 17-15,-3 3 6 16,3 2 0-16,-4 0-8 15,3 10 4-15,-3 7 1 16,-3 5 3-16,0 1 3 16,0 4 6-16,0 0-5 15,0-3-1-15,-6-2-1 16,-5-5-1-16,-1 0 1 16,2-8-2-16,0-1-1 0,-1-6-33 15,2-2-18 1,-1 0 17-16,1-14 8 0,2-5 27 15,7-5 11-15,0 1 34 16,3 0-18-16,17 1-3 16,6 6-9-16,3 0-7 15,1 4-7-15,-3 6-1 16,-4 2 5-16,-6 4 1 16,-4 0-6-16,-2 0 0 15,-3 10-1-15,1 6 0 16,-2 4 0-16,-3 2 1 15,1 0 1-15,-2-3-1 0,5-4-1 16,-1-4-3 0,6-7-4-16,4-4-8 0,2 0-1 15,2-10 5-15,-6-9 12 16,-3-2 1-16,-8-3 6 16,-4 6 16-16,0 5 11 15,0 6 23-15,0 6-12 16,0 1-40-16,0 9-5 15,-6 15-2-15,-2 14 1 16,-2 8 1-16,5 10 3 16,0 4 10-16,-2 3-4 15,-2 1-4-15,0-7 1 16,-4-2-5-16,1-13 0 0,4-11 1 16,3-13-1-1,4-11 0-15,1-7 1 0,0 0 7 16,0-20 2-16,0-7-9 15,0-7-2-15,-3-2 0 16,-3 3 0-16,2 1 0 16,1 6 1-16,3 5-1 15,0 2-1-15,17 2-4 16,3 1-3-16,7 1-5 16,4-2-8-16,4-2 8 15,4-1-8-15,3-2-15 16,6 0-60-16,-3-1-156 0</inkml:trace>
  <inkml:trace contextRef="#ctx0" brushRef="#br0" timeOffset="100044.98">23029 14902 786 0,'0'0'43'16,"0"0"28"-16,0 0-68 15,0 0-3-15,0 0-14 16,0 0 13-16,-80 56 1 16,50-14-2-16,1 7 4 15,4 6 0-15,5 0-2 16,8-2 0-16,12-14-20 16,0-14-85-16,21-13-23 15,12-12-20-15,4 0-121 0</inkml:trace>
  <inkml:trace contextRef="#ctx0" brushRef="#br0" timeOffset="100535.96">23136 15048 714 0,'0'0'125'0,"0"0"-24"16,0 0-77-16,0 0-21 16,0 0-3-16,0 0 0 15,-73 96 0-15,64-63-1 16,8 0 1-16,1-6 0 15,6-6-2-15,16-7-8 0,8-7-9 16,4-7 3-16,7 0-9 16,2-24-9-16,-5-2 12 15,-6-4 12-15,-10 4 10 16,-12 6 23-16,-5 5-1 16,-3 6 13-16,-2 6-11 15,0 2-18-15,0 1-6 16,0 0-8-16,0 4 6 15,0 11 2-15,0 3 0 16,3 2-1-16,13-2 1 16,5-2 1-16,2-3 0 15,8-9 0-15,-4-4-1 16,-2 0-5-16,-1-1 1 16,-6-15 4-16,-4-4-1 15,-2 0 1-15,-3-3 5 0,-7-5 6 16,-2-2 3-16,0-2 5 15,0 3 5-15,-2 3-7 16,-3 8 6-16,0 7-13 16,4 11-10-16,1 0-3 15,0 5-67-15,0 16 13 16,0 8-32-16,0 3-103 16,0-5-315-16</inkml:trace>
  <inkml:trace contextRef="#ctx0" brushRef="#br0" timeOffset="100852.82">23733 15196 371 0,'0'0'429'0,"0"0"-394"16,0 0-25-16,0 0-7 16,0 0 0-16,0 0-6 15,40-80 3-15,-36 65 0 16,0 1 0-16,-4 0 2 15,0 2-2-15,0-1 0 16,-7 2 0-16,-9 3-2 16,0 6 1-16,-7 2-7 15,1 0 7-15,1 15-6 0,6 5 1 16,9 6 3 0,6 4 2-16,5 5 0 15,23-4 1-15,15-2 0 0,14-5-12 16,7-9-38-16,8-5-27 15,-4-10 0-15,-8 0-58 16,-14-7-240-16</inkml:trace>
  <inkml:trace contextRef="#ctx0" brushRef="#br0" timeOffset="101604.12">24063 15088 616 0,'0'0'1'0,"0"0"5"0,0 0 6 16,0 0 16-16,0 0 9 16,0 0 13-16,52 19-9 15,-37-25-27-15,-2-4-3 16,-4-1-6-16,-3 0 2 16,-3 1 0-16,-3-2 2 15,0 2-3-15,-7 1-3 16,-12 3-2-16,-3 6 4 15,-3 0-5-15,0 12-3 16,-1 16 2-16,7 7 1 16,1 5-1-16,9-1 1 15,9-5-12-15,7-11-26 16,26-12 12-16,10-8 26 0,1-3 0 16,-2-2 0-1,-2-11-24-15,-8-6-50 0,-5-4-11 16,-4-2 5-16,-4-3-20 15,-5-3 40-15,-4-2 36 16,-4 2 24-16,-2-2 19 16,0 1 68-16,0 0 42 15,-2 6 9-15,3 8 21 16,-2 8-94-16,-3 10-34 16,0 3-31-16,0 24-31 15,-14 13 28-15,-12 8 2 16,-7 9 1-16,2 1 0 15,3-5 3-15,7-4-3 16,6-10 0-16,5-9-6 0,5-9-13 16,2-7-28-16,1-8-11 15,2-6-33-15,0 0-12 16,14-18 65-16,8-14-90 16,6-6 113-16,1-1 15 15,-2 0 70-15,3 6 33 16,-5 8-27-16,-6 6-48 15,-7 9-5-15,-5 6-7 16,-7 4-8-16,0 0-5 16,0 3-3-16,-17 12-1 15,-4 5 1-15,-4 3 7 16,8-1 1-16,2-1 5 16,7 0-2-16,4-1-5 0,4 0-2 15,0-2-1 1,11-6-3-16,17-4-8 0,12-4-3 15,7-2-3-15,2-2-26 16,-3 0-13-16,-12 0-21 16,-10-13-110-16</inkml:trace>
  <inkml:trace contextRef="#ctx0" brushRef="#br0" timeOffset="101783.1">24585 15265 846 0,'0'0'53'0,"0"0"-12"0,0 0-35 15,0 0-6-15,0 0-20 16,0 0-80-16,3-15-51 16,-3 19-30-16,0-1-215 15</inkml:trace>
  <inkml:trace contextRef="#ctx0" brushRef="#br0" timeOffset="109876.6">18560 15620 475 0,'0'0'124'15,"0"0"-45"-15,0 0-61 16,0 0 0-16,0 0 4 16,0 0 5-16,0 0 11 15,0 0-1-15,-40-12-12 16,37 12-10-16,0 0-4 16,-2 7-4-16,-4 12-1 15,-4 10-2-15,-2 9-2 16,-6 12 0-16,-1 4-1 15,-1 3-1-15,9-3-5 16,9-9-46-16,5-11-12 16,22-14-26-16,17-12 14 0,16-8-70 15,14-7-83-15</inkml:trace>
  <inkml:trace contextRef="#ctx0" brushRef="#br0" timeOffset="111225.39">18924 15716 555 0,'0'0'217'0,"0"0"-133"16,0 0-69-16,0 0-12 15,0 0-3-15,0 0 7 16,28 75 8-16,-20-33-4 16,-4 5-8-16,-1 0 0 15,-1-8 2-15,-2-10-4 16,0-8 1-16,0-10 1 15,0-6-3-15,0-5 1 16,0 0 2-16,0 0 6 0,0 0 18 16,-8 0-5-16,-4-6-19 15,-4-3-3-15,2 1-3 16,3-1-11-16,6 1-2 16,5-1 3-16,0-5 7 15,21-3-18-15,13-1 1 16,8-2-3-16,3 0-12 15,1-2 3-15,2 0-20 16,-5 2 34-16,3 0 21 16,1 0 0-16,2 3 1 15,-6 2 0-15,-7 5 3 16,-17 3 22-16,-9 4 28 16,-8 3 17-16,-2 0-27 0,0 0-25 15,-3 0-19 1,-18 6 2-16,-7 12-2 0,-2 3 0 15,2 4 2 1,7 4-1-16,7 0-1 0,5 1-1 16,8-3-2-16,1-5-16 15,0-4-18-15,18-9-15 16,10-9-4-16,7 0 8 16,8-23 25-16,-3-10 23 15,-3-3 6-15,-11 4 70 16,-9 7-14-16,-11 7-26 15,-6 7-8-15,0 7-6 16,0 4-13-16,-4 0-9 16,-5 0-3-16,2 3 2 0,2 11 0 15,5 6-2-15,0 1 3 16,0 0-2-16,21 1-3 16,10-5-1-16,13 0-6 15,6-11-11-15,4-6-4 16,-5 0-4-16,-6-11 14 15,-11-15 17-15,-14-1 5 16,-6 3 5-16,-9 2 21 16,-3 8-7-16,0 9-5 15,0 0 21-15,0 5-40 16,0 0-2-16,0 19-6 16,-3 12 8-16,-5 6 0 15,2 7 2-15,2 0 1 0,-1 0-1 16,-2-6 1-1,0-7-2-15,1-14 1 0,3-8-2 16,3-8 0-16,0-1 0 16,0-10 0-16,9-16-8 15,14-7-31-15,6-7-8 16,2-2 6-16,0 0-20 16,-1 0 39-16,-2 6 22 15,-1 3 22-15,-4 8 34 16,-8 4-10-16,-4 5 1 15,-5 6 0-15,-4 5-4 16,-2 3-11-16,0 2-23 16,0 0-9-16,0 6-11 0,0 17-1 15,-3 13 12-15,-7 7-1 16,1 6-2-16,3-1 1 16,3-4-21-16,3-6-10 15,0-11-7-15,3-9-1 16,9-11-7-16,4-7 24 15,-1 0 24-15,1-15 0 16,1-9 4-16,-1-7-2 16,-2-1 1-16,-4 2 15 15,-4 7 24-15,-3 10 2 16,-3 7-12-16,0 6-13 16,0 0-19-16,0 0-13 15,0 17 6-15,0 5 7 16,3 3-2-16,9 3-9 0,8 2-23 15,12-3-31-15,7-5-82 16,4-9-313-16</inkml:trace>
  <inkml:trace contextRef="#ctx0" brushRef="#br0" timeOffset="112125.1">20802 15941 526 0,'0'0'195'0,"0"0"-90"16,0 0-86-16,-90-16-14 15,65 28-5-15,3 1-2 0,7-4-4 16,6 1-1-16,7-4-4 15,2-2 11-15,0 0 0 16,8-4 0-16,2 0 1 16,1 0 3-16,-1 0 4 15,-4 0 0-15,-3-2 8 16,0-6 16-16,-2 1-10 16,-1-3-17-16,2 1 5 15,-2 0-3-15,0 2 8 16,0 1-11-16,0 1-3 15,0 2 1-15,0 2-1 16,0 1 2-16,0-2 1 16,0-1-2-16,0 0-1 15,2-5 0-15,4-4-1 0,2 1 1 16,-2-5-1-16,0-2 1 16,-3 0-1-16,-1 4 1 15,-1 7-1-15,-1 2 6 16,0 5-4-16,0 0-2 15,0 12-11-15,0 18 6 16,-9 9 1-16,-4 6 4 16,-5 2 1-16,0-2 2 15,2-4-3-15,-2-4 1 16,1-8 2-16,0-5-3 16,4-7 0-16,5-10-3 0,2-5-4 15,6-2 7-15,0-12 0 16,11-19 0-16,11-8-7 15,2-8 6 1,2-5 0-16,-2-3 0 0,3-3 1 16,-4 5-2-16,5 8 1 15,-4 9 1-15,-5 17-2 16,-3 7 2-16,-4 9 0 16,-4 3-3-16,-5 6-3 15,-3 17 1-15,0 11 4 16,-3 12-1-16,-17 5 2 15,-1 4 0-15,-1-1 2 0,-2-6-1 16,3-7-2 0,3-7 0-16,5-9-57 0,5-11-84 15,7-12-107-15</inkml:trace>
  <inkml:trace contextRef="#ctx0" brushRef="#br0" timeOffset="112674.68">20760 15920 717 0,'0'0'114'16,"0"0"-99"-16,0 0-15 15,0 0-1-15,0 0 1 16,0 0 2-16,30-3 3 16,-21 3 11-16,-3 0 4 0,-2 0-12 15,-1 0-6-15,-3 0-1 16,0 0-1-16,0 0-2 15,0 2-14-15,0 4-5 16,0 3 21-16,0 4 0 16,0 1 0-16,0 3 0 15,11 0 0-15,5 4-5 16,7-1-28-16,6-3-41 16,6-4-7-16,4-4-7 15,-2-9 30-15,3 0 24 16,-7-19 34-16,-5-5 40 15,-4-6-6-15,-5-3 55 16,-5-5-2-16,-11 1-26 0,-3 0-22 16,0-1-11-16,-15 3 0 15,-2 12 0-15,4 7-9 16,7 9-3-16,5 7-14 16,1 0-2-16,0 0-21 15,0 16 16-15,0 3 4 16,0 5 1-16,0 4-1 15,0 5 1-15,0 3-1 16,0 4 1-16,0 2 1 16,-6 1-1-16,-7-4 0 15,3-2 0-15,1-6-1 16,5-6-19-16,4-5-26 16,0-7-17-16,1-7-41 15,14-6-52-15,6-3-184 16</inkml:trace>
  <inkml:trace contextRef="#ctx0" brushRef="#br0" timeOffset="112872.96">21224 15956 687 0,'0'0'107'16,"0"0"-50"-16,0 0-54 15,0 0-3-15,0 0 0 16,0 0 1-16,-12-9-1 15,27 9 1-15,6 0 6 0,6 0-4 16,3-7-3 0,0 1-9-16,2 0-84 0,-3-2-95 15,-11-1-258-15</inkml:trace>
  <inkml:trace contextRef="#ctx0" brushRef="#br0" timeOffset="113353.02">21002 15983 595 0,'0'0'129'0,"0"0"-81"16,0 0-43-16,0 0-5 16,0 0-1-16,0 0 0 15,-47 24 2-15,41-5 0 16,2 4 8-16,4 3-6 15,0 0 2-15,0-4-5 16,13-7-71-16,10-8-126 16,2-7-287-16</inkml:trace>
  <inkml:trace contextRef="#ctx0" brushRef="#br0" timeOffset="114005.67">21852 15766 882 0,'0'0'55'0,"0"0"-41"16,0 0-14-16,0 0-8 0,0 0 8 15,0 0 0-15,0 0 0 16,43 58 0-16,-32-49-1 15,-1-2-1-15,5-6-3 16,-1-1 5-16,0-1 2 16,0-14 1-16,-4 1 2 15,-4 0-3-15,-6 1 7 16,0 4-6-16,0 2-3 16,-13 4 0-16,-7 3-3 15,-4081 3-2-15,8162 19 2 16,-4074 11 2-16,4 7-4 15,7 8 4-15,2 0 1 16,2 0-3-16,19-4-18 0,9-8-21 16,11-7-45-16,9-11-66 15,6-11-59-15</inkml:trace>
  <inkml:trace contextRef="#ctx0" brushRef="#br0" timeOffset="114571.43">22397 16000 288 0,'0'0'416'0,"0"0"-365"15,0 0-51-15,0 0 0 16,0 0 2-16,0 0 37 15,75 7-11-15,-33-7-7 16,13 0-5-16,13-2-11 16,7-8-3-16,0 3-2 15,-11-2-2-15,-13 0 2 16,-15 1 3-16,-14 1 1 16,-12 4 16-16,-5 2 16 15,-5 1 5-15,0-1-15 16,0 1-24-16,-6 0-2 15,-10 5-2-15,-2 13-7 16,-1 4 0-16,5 3-3 16,6-1-12-16,4-2-18 0,4-1-15 15,0-7-59-15,23-9-15 16,9-5-2-16,11 0 76 16,1-14 57-16,-6-8 16 15,-2-2 27-15,-15 1 41 16,-7 3 30-16,-5 6-5 15,-8 6-34-15,-1 6-21 16,0 2-28-16,0 0-26 16,-3 9-11-16,-9 9 11 15,-4 5 1-15,1 1 1 16,2 1-2-16,0-2 0 16,9-4-35-16,4-6-10 0,0-8-42 15,3-5 42-15,11 0-59 16,2-10-45-16,3-14-218 15</inkml:trace>
  <inkml:trace contextRef="#ctx0" brushRef="#br0" timeOffset="114745.83">23351 15976 552 0,'0'0'138'16,"0"0"-82"-16,111-1-7 15,-53 4-31-15,10 0-13 16,7-3-5-16,5 0 3 15,0 0-2-15,1-9-1 16,-6-5 0-16,-9 0-21 0,-13 1-41 16,-13-1-68-1,-15 1-72-15,-9 0-51 0</inkml:trace>
  <inkml:trace contextRef="#ctx0" brushRef="#br0" timeOffset="114907.18">24130 15934 848 0,'0'0'102'0,"0"0"-46"16,0 0-56-16,0 0-53 0,0 0-104 16,0 0-45-16</inkml:trace>
  <inkml:trace contextRef="#ctx0" brushRef="#br0" timeOffset="116375.78">9857 7781 245 0,'0'0'89'0,"0"0"-89"16,0 0 6-16,0 0-3 16,-82 0-1-16,79 0 5 15,1 0 5-15,0 0 13 16,2 0 16-16,0 0-8 15,-1-2 11-15,0 0 2 16,1 2-14-16,0 0-18 16,0 0-14-16,-2 0-58 15,-1 0-115-15,-1 0-116 16</inkml:trace>
  <inkml:trace contextRef="#ctx0" brushRef="#br0" timeOffset="116555.08">9508 7833 515 0,'0'0'113'0,"0"0"7"16,0 0-56-16,0 0-17 16,0 0-33-16,0 0-14 15,-24-9-111-15,24 18-79 16,0-2-101-16</inkml:trace>
  <inkml:trace contextRef="#ctx0" brushRef="#br0" timeOffset="116734.79">9242 7952 434 0,'0'0'114'0,"0"0"-17"16,0 0-46-16,0 0-25 15,0 0-8-15,0 0-9 16,-16 34-9-16,16-8-17 16,0-2-115-16,0-3-110 15</inkml:trace>
  <inkml:trace contextRef="#ctx0" brushRef="#br0" timeOffset="116919.59">9104 8366 529 0,'0'0'159'16,"0"0"-37"-16,0 0-50 15,0 0-39-15,0 0-29 16,0 0-4-16,-18 56-1 16,18-27-45-16,0 2-81 15,10 1-150-15</inkml:trace>
  <inkml:trace contextRef="#ctx0" brushRef="#br0" timeOffset="117090.1">9099 8990 703 0,'0'0'170'0,"0"0"-112"15,0 0-37-15,0 0-21 16,0 0-37-16,0 0-7 15,16 58-98-15,5-37-135 16,3 3-150-16</inkml:trace>
  <inkml:trace contextRef="#ctx0" brushRef="#br0" timeOffset="117297.89">9130 9469 262 0,'0'0'298'0,"0"0"-270"16,0 0-15-16,0 0 35 15,0 0-16-15,0 0 83 16,15 75-105-16,-4-51-10 16,5 5-49-16,-3-2-34 15,-2-3-22-15,1-7-390 16</inkml:trace>
  <inkml:trace contextRef="#ctx0" brushRef="#br0" timeOffset="117491.11">9306 9960 78 0,'0'0'689'0,"0"0"-643"16,0 0 11-16,0 0-38 15,0 0-1-15,88 34-12 16,-43-21-6-16,6 3-4 15,4 1-62-15,-3-1 2 16,-4-1-22-16,-5-2-89 16,-4-2 51-16,-3 0 26 15,-3 1-166-15</inkml:trace>
  <inkml:trace contextRef="#ctx0" brushRef="#br0" timeOffset="117656.85">10230 10244 641 0,'0'0'124'16,"0"0"4"-16,0 0-50 15,0 0-54-15,0 0-24 16,113 0-38-16,-56 0-106 16,1 0-127-16,0-8-232 15</inkml:trace>
  <inkml:trace contextRef="#ctx0" brushRef="#br0" timeOffset="117823.11">10878 10161 625 0,'0'0'129'16,"0"0"-29"-16,0 0-61 16,0 0-39-16,0 0-1 15,109-17-35-15,-63 15-4 16,-1-3-52-16,-2 0 31 15,-4-2-168-15</inkml:trace>
  <inkml:trace contextRef="#ctx0" brushRef="#br0" timeOffset="117968.79">11371 10077 446 0,'0'0'394'16,"0"0"-298"-1,0 0-19-15,0 0-20 0,0 0 2 16,0 0-59-16,26-17-2 15,12 17-120-15,11 0-14 16,2-12-312-16</inkml:trace>
  <inkml:trace contextRef="#ctx0" brushRef="#br0" timeOffset="118631.15">10594 7797 103 0,'0'0'382'0,"0"0"-282"15,0 0-56-15,0 0-36 16,0 0-7-16,0 0 11 15,50-36 37-15,-34 33-10 16,6-3-28-16,4 3-11 16,4 0-4-16,2 2-61 15,-1-2-49-15,-3 1-39 16,-1-3-87-16</inkml:trace>
  <inkml:trace contextRef="#ctx0" brushRef="#br0" timeOffset="118784.74">10998 7722 157 0,'0'0'145'0,"0"0"7"16,0 0-41-16,0 0-20 16,0 0 1-16,0 0-5 15,10-4-42-15,3 4-45 16,9 0-21-16,15 0-71 16,10 0-90-16,4 0-133 15</inkml:trace>
  <inkml:trace contextRef="#ctx0" brushRef="#br0" timeOffset="118940.97">11393 7765 503 0,'0'0'148'0,"0"0"-31"16,0 0-28-16,0 0-29 16,0 0-17-16,0 0-31 15,53 0-12-15,-8 9-21 16,14 10-64-16,0-1-207 15</inkml:trace>
  <inkml:trace contextRef="#ctx0" brushRef="#br0" timeOffset="119129.27">11929 8226 838 0,'0'0'70'15,"0"0"-69"-15,0 0 2 16,0 0-6-16,0 0-23 16,58 82-2-16,-25-55-44 15,-4-1-67-15,-5-4-90 16</inkml:trace>
  <inkml:trace contextRef="#ctx0" brushRef="#br0" timeOffset="119298.53">12061 8844 376 0,'0'0'46'0,"0"0"-5"0,0 0 2 16,0 88-15-16,0-67-16 16,0-1-7-16,0 0-5 15,0-1-49-15,-6-3-253 16</inkml:trace>
  <inkml:trace contextRef="#ctx0" brushRef="#br0" timeOffset="119483.11">11966 9307 545 0,'0'0'32'0,"-11"73"-29"15,7-45-1-15,-4 3-2 0,-5 4-1 16,-2 2 1-16,-1-1 44 15,-1-2-44-15,1-11-53 16,2-3 9-16,0-8-60 16,2-5-252-16</inkml:trace>
  <inkml:trace contextRef="#ctx0" brushRef="#br0" timeOffset="119719.45">11731 9872 6 0,'0'0'238'0,"0"0"-150"0,0 0-49 15,0 0 23-15,0 0-2 16,0 0 89-16,-9 16-14 16,8-16-55-16,-4-5-2 15,3-3-15-15,-1 1-15 16,1 3-3-16,2 1-37 15,0 3-8-15,0 0-104 16,5-2-110-16,7-6-248 16</inkml:trace>
  <inkml:trace contextRef="#ctx0" brushRef="#br0" timeOffset="125678.31">18629 16491 351 0,'0'0'122'0,"0"0"-1"0,0 0-44 16,0 0-42-16,0 0-3 15,0 0-20-15,0 0 17 16,1-32-14-16,1 26 15 16,-1 1 18-16,1-1-22 15,-2 2-4-15,0-1-6 16,0 1 1-16,0 1-10 16,0 2-4-16,0-3 4 15,-12 2-7-15,-8 2 0 16,-8 0-2-16,-9 0 1 15,-10 14 0-15,-2 6-1 16,3 8 2-16,9 6-3 16,16 7 3-16,13 4-2 0,8 3-6 15,9 0-8-15,22-5-21 16,11-11-39-16,13-10-51 16,10-14 73-16,5-8-51 15,0-1-53-15,-6-21-120 16</inkml:trace>
  <inkml:trace contextRef="#ctx0" brushRef="#br0" timeOffset="127009.82">18802 16634 662 0,'0'0'114'16,"0"0"-34"-16,0 0-47 16,0 0-13-16,0 0-20 15,0 0 0-15,6 22 0 16,-2 2 4-16,-2 9 8 15,-2 2-4-15,0 0-3 16,0-3-3-16,0-9-1 0,0-9 0 16,0-5 0-16,0-9-1 15,0 0 3-15,0 0 7 16,0-17-7-16,0-2-2 16,0-1 1-16,0-3-2 15,0 3 0-15,0-6-4 16,0 6-33-16,0 0-30 15,13-1-22-15,7 5 33 16,6 1 26-16,3 2 20 16,7 3 3-16,1 1-5 15,1 0-1-15,0 1 6 16,-5 3 7-16,-7 2 23 16,-2 3 4-16,-10 0 1 15,-4 0-4-15,-9 8 0 0,-1 4-18 16,-1 8 38-16,-18 2 6 15,-5 4-33-15,3 1-9 16,2 0-6-16,5-4-2 16,7-1 0-16,4-2-15 15,3-6-41-15,0-4-29 16,17-9-29-16,6-1-30 16,6-8 20-16,-1-17 124 15,-1-4 46-15,-7-4 69 16,-6 5 15-16,-8 7 37 15,-3 5-108-15,-3 8 0 16,0 3-21-16,0 5-26 16,-6 0-12-16,-3 8-2 0,1 11 0 15,4 4 2 1,1-3 0-16,3 2-1 0,0-2-12 16,3-4-2-16,15 1-3 15,10-7-2-15,7-6 13 16,5-4-20-16,-6-2 11 15,-1-19 13-15,-8-4 3 16,-7-3 3-16,-5 3 15 16,-8 6 11-16,-2 7 0 15,-3 7-4-15,2 5-12 16,-2 0-13-16,0 19-6 16,0 10 6-16,0 4 1 0,-2 9-1 15,-4 2 1-15,-5 0 0 16,0 1-1-16,-3-5 0 15,-2-14-9-15,7-10-5 16,4-13 9-16,5-3 5 16,0-8 8-16,0-16-7 15,8-12-1-15,4-7 0 16,6 0-4-16,-1-1-13 16,5-1-25-16,3 5-2 15,2 4 10-15,0 2-9 16,2 5 29-16,1 6 14 15,-2 6 52-15,-8 6-19 16,-4 5 19-16,-9 4-15 0,-5 2-2 16,-2 0-20-16,0 13-14 15,0 13 0-15,-10 8 10 16,-8 5-3-16,1 2-4 16,3-4-3-16,3-4-1 15,5-8 0-15,5-4-1 16,1-6-21-16,0-6-1 15,0-8-6-15,9-1 8 16,7-4 16-16,4-16 4 16,5-7-2-16,-4-2 3 15,-5-1 0-15,-4 7 16 16,-3 6 5-16,-3 11 13 16,-5 2-5-16,1 4-29 15,-2 0-4-15,2 8 3 0,1 11 1 16,0 3 1-16,4 1 1 15,0 5 1-15,4-3-2 16,4 0-1-16,3-11-13 16,5-2-23-16,4-11-9 15,6-1-88-15,5-4-182 16</inkml:trace>
  <inkml:trace contextRef="#ctx0" brushRef="#br0" timeOffset="127444.8">20322 16624 745 0,'0'0'72'0,"0"0"-10"15,0 0-62-15,0 0-2 16,0 0 2-16,-69 97 5 16,36-55 3-16,6 0-1 15,3-6-5-15,10-6-1 16,5-6 0-16,2-8-2 15,6-8 1-15,1-3-2 16,0-5 1-16,0 0 1 16,9-16 1-16,7-9 0 15,3-6 0-15,1-10-1 0,2 1 0 16,0-2 0 0,1-2 1-16,-2 4 3 0,-3 7 8 15,-1 9 4-15,-5 7 5 16,-4 10-13-16,-3 4-8 15,1 3 0-15,-3 0-5 16,0 4 2-16,-2 12 0 16,-1 9 3-16,0 5 0 15,0 2 1-15,-3 2 0 16,-1-5 0-16,1-2 1 16,0-3-2-16,3-3-5 15,0-2-28-15,0-5-33 16,0-5-89-16,0-7-57 15,-3-2-248-15</inkml:trace>
  <inkml:trace contextRef="#ctx0" brushRef="#br0" timeOffset="127976.32">20289 16716 420 0,'0'0'408'0,"0"0"-331"15,0 0-71-15,0 0-6 16,0 0-2-16,0 0 2 15,39-20-1-15,-19 20 3 16,6-4-1-16,2-1 0 16,-2-2 0-16,-1 3 1 15,-6 1-2-15,-7 0 0 16,-6 3 0-16,-3 0-5 0,-3 0 4 16,0 0-2-1,-7 5 3-15,-5 5 2 0,1 1 1 16,2 0-2-16,5 5 0 15,4-1-1-15,0 2-1 16,0-3 1-16,10-1-10 16,7-4-30-16,3-2-30 15,7-7-5-15,3 0 14 16,1-2 5-16,-1-15 56 16,-7-5 8-16,-4-4 26 15,-5-1-4-15,-7-4 29 16,-7 3 6-16,0 1-24 15,-3 2-27-15,-7 5 15 0,1 8 22 16,3 5 25 0,3 7-39-16,-3 7-37 0,0 18-6 15,0 12 6-15,-3 6 1 16,-1 3 0-16,7 0-2 16,-3-2-1-16,4-4-21 15,2-4-16-15,2-11 5 16,14-8 12-16,-3-13-37 15,2-4-24-15,0-15-62 16,4-11-144-16</inkml:trace>
  <inkml:trace contextRef="#ctx0" brushRef="#br0" timeOffset="128136.34">20738 16643 235 0,'0'0'252'0,"0"0"-121"15,0 0-87-15,0 0-44 16,0 0 0-16,0 0 0 15,3 10 5-15,1-4 1 16,7-2 2-16,8-2 5 16,11-2-4-16,7 0-9 15,9 0-43-15,1-4-102 16,2-4-198-16</inkml:trace>
  <inkml:trace contextRef="#ctx0" brushRef="#br0" timeOffset="128466.39">21640 16548 469 0,'0'0'179'0,"0"0"-87"15,0 0-65-15,0 0-22 16,0 0 18-16,0 0 7 0,-55 76-7 16,40-44-11-16,-3 4-8 15,2-1 0-15,-2 0-4 16,3-9-2-16,3-6-54 15,8-8-48-15,4-10-30 16,0-2-47-16</inkml:trace>
  <inkml:trace contextRef="#ctx0" brushRef="#br0" timeOffset="128809.18">21579 16450 621 0,'0'0'132'15,"0"0"-11"-15,0 0-79 16,0 0-27-16,0 0-15 16,0 0-4-16,43-29 4 0,-30 49-1 15,2 4 2-15,-1 5 1 16,-2 5 6-16,-6 6-4 16,-3 0 2-16,-3 5-4 15,0-2-1-15,0-3 1 16,-12-2 2-16,-3-1-4 15,0-11-4-15,2-5-7 16,2-7 1-16,-2-5 5 16,-4-4 5-16,-2-5 0 15,-3 0 0-15,1 0 1 16,1-3 9-16,4-5 10 16,7 2-9-16,3 3-11 0,6 1-7 15,0 2-45-15,11-3-78 16,12-1-128-16</inkml:trace>
  <inkml:trace contextRef="#ctx0" brushRef="#br0" timeOffset="129456.92">22388 16751 589 0,'0'0'118'0,"0"0"-14"16,0 0-55-16,0 0-11 15,0 0-33-15,0 0-5 16,2-3 0-16,16 3 2 16,6 0-2-16,10 3 0 15,2-2-23-15,0-1-17 16,0 0-8-16,-5-5 11 0,-5-9 26 16,-8 0 11-1,-8 5 7-15,-3-2 17 0,-5 8 42 16,-1 0-41-16,-1 3-10 15,0 0-15-15,0 3-3 16,-10 11 3-16,-6 5-2 16,4 1 2-16,0 3 0 15,3-1-12-15,4 0-27 16,5-6-21-16,0-12-35 16,18-4 79-16,7 0 16 15,1-13 19-15,1-5 2 16,1-6-7-16,-1-2 7 15,-5 2-4-15,-4 5 18 16,-6 6-14-16,-6 6-8 16,-4 5 25-16,-2 2-22 0,0 6-16 15,-8 14-2 1,-7 2 2-16,0 3 0 0,-1 0 0 16,3-2-1-16,6 1-4 15,6-7-37-15,1-5-48 16,10-7 15-16,16-5-52 15,5 0-271-15</inkml:trace>
  <inkml:trace contextRef="#ctx0" brushRef="#br0" timeOffset="129686.75">23014 16753 783 0,'0'0'83'15,"0"0"-3"-15,0 0-59 16,0 0-19-16,0 0-1 15,0 0-1-15,76-34 5 16,-21 28 18-16,14 0-2 16,13 5-13-16,6-1-6 15,3 0-2-15,-5-1 0 16,-8 0-2-16,-12-6-1 16,-19 2-9-16,-18 2-9 15,-14-2-20-15,-10 1-25 16,-5 0-125-16,0-4-138 15</inkml:trace>
  <inkml:trace contextRef="#ctx0" brushRef="#br0" timeOffset="129845.65">23738 16679 203 0,'0'0'405'0,"0"0"-377"16,0 0-23-16,0 0-3 15,0 0-2-15,0 0 0 16,0 1 0-16,0 1 0 15,-2 1 0-15,1 2-53 16,-1-3-22-16,-3-2-397 16</inkml:trace>
  <inkml:trace contextRef="#ctx0" brushRef="#br0" timeOffset="140029.45">14343 4134 250 0,'0'0'65'0,"0"0"-24"15,0 0-23-15,0 0-2 16,0 0-11-16,0 0-3 16,0 0 41-16,0 0-33 15,-1-42 48-15,-1 38-35 16,-1 1 13-16,2 0-24 16,-1 2-4-16,2-1-2 15,0 2-5-15,-1 0-1 0,-2-1 0 16,-1-1 1-16,1 1 0 15,-2-3-1-15,0 3 1 16,1-1-1-16,-2-2 0 16,-4 2 0-16,-4-1 0 15,-2-2 0-15,-2 2 0 16,-5 0-1-16,3 0 1 16,-7 3 3-16,0 0-3 15,-7 0 1-15,1 0 0 16,2 0-1-16,2 0 0 15,5 0 2-15,0 0-1 16,2 0 1-16,-2 0-1 16,2 3-1-16,-1 6-1 15,3 1-1-15,-3 2 2 16,2 4 0-16,-4-1 0 0,1 1-7 16,-3-1 6-16,-1 0-8 15,4-4 8-15,-6-1 0 16,2 0-1-16,2-1 2 15,1 2-2-15,7 3 2 16,6 6-2-16,-1 1 0 16,2 5 2-16,1-1-1 15,1 3-21-15,2-2-5 16,1-4 6-16,0 1 3 16,-1-1 0-16,-2-5 13 0,-1 2 1 15,-2-1 3 1,-3 1 1-16,2 2 0 0,-3 4 1 15,2 6 0-15,-2 5 0 16,-1 3 1-16,-1 0-2 16,-2-3 0-16,2-4 0 15,-4-5-2-15,2-3 2 16,2-3 0-16,0-4 0 16,2 0 0-16,-2 0 4 15,0 3-2-15,0 3-1 16,-3-1 2-16,-1 3-3 15,-4 2 1-15,1-1-1 16,3 0 0-16,3-3 0 16,11-3 0-16,0-2-6 15,4 1-10-15,-2-2 10 0,-3 1-1 16,0-3 5-16,-6 4 2 16,2-1 3-16,-6 2 39 15,3 1-36-15,-3 1-2 16,-2 4-3-16,-6-2 0 15,-4 6 1-15,-5-3-2 16,4 2 0-16,2 0 0 16,8-3 2-16,2-1-1 15,4 1-1-15,-4-2 0 16,-1 4 0-16,-1-1 6 16,-1 3 0-16,2 2-3 15,1 4-2-15,-6 2-1 0,2 3 0 16,-6 1-3-16,-1 1 0 15,-2 0 2-15,2-3 1 16,1 3 0-16,1-1 0 16,4 1 0-16,-1 2 0 15,3-1 1-15,-2 0-1 16,1-7 0-16,-4-1 0 16,2-3 2-16,-1-1-2 15,1 0 0-15,-1-3 0 16,0-1 0-16,2-1 0 15,1-4 0-15,-3 0 0 16,0-1 0-16,-1-1 2 16,-1-4-2-16,0 3 1 0,-1-4-1 15,0 1 0-15,3 1 0 16,0-1-1-16,-4-1-6 16,3 1 6-16,0-2 1 15,11-3 0-15,4-3 0 16,3-1-2-16,-3 4 2 15,-6 0 0-15,-10 3 2 16,-5-1 0-16,3-2 15 16,5 0-1-16,10-4-5 15,1 5-9-15,-2 2 1 16,-7 4 0-16,-4 1-1 16,-6 2-2-16,-1-5 4 0,2-1-3 15,1-2-1 1,7-5 0-16,1 3 0 0,-2 0 2 15,3 0 0-15,2 2-2 16,4 0 0-16,4 0 0 16,3 2-1-16,0-3-20 15,1 0-12-15,-2-3 11 16,-6 2-2-16,-8-4 18 16,-4 1 6-16,1-4 7 15,4 0 4-15,2 0 9 16,2 3-8-16,-2 0-10 15,-2 0-1-15,3 1 1 16,2-4-2-16,1 1 1 16,5-1-1-16,-3 1 0 15,3-1 0-15,-1 1 1 0,-3-1-1 16,2-1 0-16,2 1 0 16,-3-1 2-16,2-2-2 15,0 1 4-15,1 0-2 16,1 1 1-16,-1 1-3 15,-5 0 1-15,-6 2-1 16,-1 1 0-16,-5-3 0 16,4-3 3-16,1 0-3 15,-3-1 0-15,-5 2 13 16,-1-2 14-16,-1 5-3 16,-2-5 19-16,-1 2-16 15,0 3-21-15,1 1-2 0,4 2-4 16,-2 1 0-1,3-3 0-15,0 4 0 0,2-5 0 16,1 3 0-16,2-2 0 16,-3 1 1-16,2-2 0 15,-4 5-1-15,-2 0 0 16,0 0-1-16,-2 1-2 16,-4 0-5-16,5-2 2 15,0-2 5-15,5-1 1 16,-2 0 0-16,4-2 0 15,-3 0 0-15,5 2 0 16,0-2 0-16,0 4 0 16,2 0 0-16,0 1 0 15,0 0 1-15,2-2-1 16,1 0 0-16,-1 0 0 0,1 0 0 16,-4-1 0-16,5 3 0 15,-4 2 0-15,-2-1 0 16,2 0 0-16,-1 2 0 15,0-2 0-15,-1 1 1 16,2-1-1-16,0 0 0 16,0 2 0-16,0-1 1 15,2 1 0-15,-2 2-1 16,0-1 1-16,3 0-1 16,-3 1 0-16,2 2 0 15,1-3 0-15,0 1 0 16,0-1 0-16,2 4 0 0,-1-1 0 15,1-1 0-15,-3 2 0 16,1 3 0-16,-5-1 0 16,0 3 0-16,-1 1 0 15,0 4 0-15,2-2 0 16,1 3 3-16,1 0-3 16,1-1 0-16,1 2 0 15,2-2 1-15,-4 2-1 16,0-1 0-16,0-1 0 15,-4 2 1-15,0-2-1 16,1 0 0-16,-3 1 0 16,2-1 0-16,-1-1 0 15,1 2 0-15,0-2 0 0,-1 0 1 16,2 0 0 0,0-2-1-16,0 1 0 0,0 0 1 15,2 0-1-15,3-1 0 16,-2 0 2-16,2 1-2 15,-1 0 0-15,1-2 0 16,-1 1 0-16,-3 0 0 16,-1 0 1-16,1 2-1 15,-2 0-1-15,-3 2 1 16,3-2 0-16,-1 2 0 16,0-3 0-16,7 1 0 15,1 2 0-15,4 0-2 0,-2 3 2 16,2 4 0-1,-2 0 2-15,1 4-2 0,-2-3 0 16,-3-1 0-16,-5 1 0 16,3 0 0-16,-6 0 0 15,-1-1 0-15,-2 6 0 16,-3-1 1-16,2 5-1 16,0-1 0-16,2-1 0 15,2-2-3-15,2-1-1 16,0-3 2-16,-2-2 2 15,0 0-2-15,-1-1 1 16,-2-1 1-16,3 2 0 16,0-2 0-16,-1 5 0 0,6-3 0 15,-1 1 1-15,3-1-1 16,0-2 0-16,1 5 0 16,-2 0 0-16,0 1 0 15,-3 1 0-15,5-2 0 16,1-3 0-16,1-3 0 15,1-1 0-15,1-2 0 16,2 1 0-16,-4-2 0 16,2 4 0-16,-4-1 0 15,3-2 0-15,-1 3 0 16,-1-3 0-16,4-1-1 16,0 2 1-16,5-1 0 0,0 0 0 15,2-2 0 1,1 2 1-16,0-1-2 0,4-1 1 15,0 0-2-15,1 2 2 16,0 1 0-16,-3-2 0 16,-2 9 2-16,-1 2 2 15,-4 3-3-15,0 3 0 16,1-1-1-16,2 4 1 16,2 2 0-16,2-1-1 15,1-1 3-15,3-3-1 16,0-3 0-16,-3-1 1 15,1-1 3-15,-2-1-2 16,1 2-3-16,0 4 3 16,2 0 0-16,1 2 1 15,3 1-4-15,0 0 5 0,0-1-5 16,0 0 0-16,7-2 1 16,-1-2-2-16,4 0 2 15,-5-1-1-15,3 0-1 16,-1-2 0-16,1-1 0 15,0 1 0-15,0 0 0 16,1 2 0-16,3-1 1 16,3 2-1-16,1-1 1 15,4-3 1-15,2-1-2 16,0-2 3-16,3-1-2 16,1-1-1-16,-4 2 0 15,4-3 0-15,-4 5 0 0,3 0 1 16,2-3-1-16,0 0 0 15,2-1 0-15,6 0 2 16,-1-3-2-16,2-1 1 16,0-2 2-16,2-5-3 15,-3 3 0-15,4-4 0 16,-1 0 0-16,0 1 1 16,4 1-1-16,-3-1 0 15,-2 3 1-15,2-1-1 16,-1 1 0-16,-2 2 0 15,0-3 0-15,0-4 1 16,0 0-1-16,1-3 0 16,0 0 0-16,-1 0 1 0,-1-2 0 15,0-3-1 1,5 2 2-16,2-4-1 0,7-1-1 16,9 0 0-16,5-5-3 15,4-3 2-15,1 0-1 16,9 2 1-16,-2-3 1 15,0 2-1-15,-1-1 1 16,2 0 0-16,-6-1 0 16,-1 0 4-16,-5-2-4 15,0 0 3-15,4 0-2 16,1 0-1-16,1 0 0 16,8-4 0-16,4-5-1 0,3 1 1 15,1-4 0 1,-4 2-2-16,-4-2 4 0,-2-2-2 15,-4 0 1-15,-1-3 1 16,-5 1 6-16,-2-2 2 16,0-1 1-16,3 0-10 15,9-2-1-15,3-1-13 16,8-2-27-16,4 1-7 16,3-2 9-16,1 0 8 15,-5 0 17-15,-7 0 9 16,-5-3 4-16,-7 2 5 15,1-2 23-15,-2-1 9 16,-6 2-15-16,-4-2-4 16,-2 0-1-16,-7-2-7 15,-7 1-1-15,-3-4 2 0,-5 0 4 16,1 0-7-16,2-2-3 16,-4 0-4-16,1 2 0 15,-4 2-1-15,-1 1-7 16,-1 2-16-16,-2-3-15 15,-1-3 15-15,-3-4 10 16,-5-5 13-16,1-4 6 16,-1-5 37-16,-1 0 8 15,6 1 24-15,1 4-37 16,3 2-7-16,2 4-19 16,-2 2-8-16,-1 1-4 15,-2 2 1-15,-6-1-1 0,-3-2 0 16,-5-2 0-16,-4-2 0 15,-1-1 0-15,-3-4 3 16,0-3 6-16,-3-8 3 16,0-2-3-16,0-2-3 15,0 0-3-15,0 3-2 16,-5-2 0-16,-8 1-2 16,-6 3-5-16,-2 5-1 15,-3 4-2-15,0 2-1 16,0 4 10-16,5-1 2 15,1 4-2-15,4 3 3 16,4 4 2-16,4 4 1 16,5 1-3-16,1-1-2 0,0 4 0 15,0-4-1 1,9 2 0-16,1-3 0 0,0 0 0 16,0 3-2-16,3-2 2 15,0 2-2-15,2 1 2 16,-3 0 0-16,-1 2 0 15,3 2 0-15,-2-1 0 16,3 2 0-16,2 1 0 16,4-1-1-16,5-2-2 15,4 1-6-15,3-2 1 16,3-5 5-16,1-1 3 16,0-3 0-16,-3-5 1 0,-1 0 1 15,-1 2 2 1,-1 6-2-16,-1 1-2 0,0 5 0 15,0 1-1-15,1-1-1 16,-1-4-2-16,1-4 2 16,0-3 0-16,1-6 2 15,4-4 1-15,-2-1 0 16,7-1-1-16,-1 0 0 16,3 0 0-16,3 0-1 15,-5-1-1-15,3-2-11 16,-2-2 0-16,-5-2 9 15,1 2 4-15,-2-3 0 16,-3 0 0-16,-2-8 2 0,-4-2 5 16,-5 3-4-1,1 1 7-15,1 4-8 0,-2 4-2 16,0 5 0 0,1 4 1-16,-2 4-2 0,-3 4 1 15,-1 6 0-15,-1 3 0 16,-4 4 0-16,6 3-1 15,-2 0 0-15,5 3-10 16,0-1 3-16,4 0 7 16,-1 4 1-16,1 1 0 15,2 4 3-15,0 5-3 16,3 2 0-16,1 3-1 16,4 0-1-16,2 4 2 15,3 5-1-15,-1-3 1 16,3 2-1-16,-5-2 1 0,2 0 0 15,-4-1 0-15,3 0 0 16,1-1 0-16,5 1 0 16,1 0 0-16,0-1 2 15,0-1-2-15,1 0 1 16,3-3-1-16,2 2 0 16,1-2 0-16,2 0-1 15,1 0 1-15,2 0-1 16,7 0 1-16,2 0-10 15,8 0-27-15,-1 0 1 16,1 0 23-16,0 0 7 16,-1-5 6-16,-6 0 2 0,-1-2-1 15,-7-1 9-15,1 4-4 16,2-5-2-16,4 3-3 16,6-3 2-16,4-2-3 15,-1 0 0-15,-3-6-9 16,-1-3 4-16,-4-3-4 15,0-6 8-15,-3 2 1 16,-3-3 2-16,0 1-1 16,1 2 1-16,3 4 3 15,1 1-5-15,6 3-1 16,0 2-5-16,3-3-26 16,1-1-6-16,-1-5 22 15,4-5 13-15,-6-5 3 16,0-6 2-16,-6-6 6 0,-6 1 11 15,-1-3 2 1,2 8 3-16,3 6-18 0,3 2-6 16,5 3-2-16,0 3-22 15,1-2-4-15,-5-1-7 16,-1 0 6-16,-6-2 17 16,-5-4 9-16,-5-4 3 15,-7-2 12-15,0-1 38 16,-5-1 20-16,6 1-27 15,3 1-26-15,1 4-10 16,-1 0-5-16,-2 0-2 16,-4 0 0-16,-6-2-1 15,0 1 0-15,-6-6 1 0,0-3 1 16,-2-4 1-16,-2-1 12 16,0 2-8-16,1 3-4 15,3 3-2-15,1 4-2 16,-1-2-7-16,-4-3 4 15,-5 1 5-15,-4-4 1 16,-4-2 3-16,-4-1 3 16,0-2 1-16,-1 0 11 15,2 0-7-15,4 0-5 16,2 0-4-16,5 1-3 16,0-1 0-16,0 0 0 15,-5 1-2-15,-4-2 1 0,-6-5 2 16,-5 1-1-16,-2-3 3 15,0 5 0-15,0 5 4 16,-9-1 0-16,0 4-1 16,-1-3-2-16,-2 3-4 15,-2 2 0-15,2 1-1 16,-2 0-5-16,-2 1-2 16,-1 0 2-16,-1 0 2 15,-3 1 3-15,0 1 1 16,0-1 0-16,2 3 4 15,-2 0-4-15,0 1 0 16,-4 1 0-16,1 1 0 0,-5 0 1 16,1 2-1-16,-3 1-1 15,-2 0-5-15,-1 3-4 16,-2 3 0-16,-6 1 3 16,2 2 3-16,-4 1 3 15,-2-3 1-15,-1 4 1 16,-1 1 2-16,-1-1 1 15,1 6-4-15,-3-2 0 16,1 2-2-16,-1-1 2 16,-2-2-1-16,3 0 1 15,0-1 0-15,3 1 1 16,3 2-1-16,1 1 3 16,3 2-3-16,0 3 0 15,-2-3 1-15,2 3-2 0,1-1 2 16,-3 0-1-16,2 1 0 15,-1-1 0-15,-3 0 1 16,2 1 0-16,-4 0-1 16,1-1 0-16,-3-2 0 15,-1-2 0-15,0 3 1 16,0-1 1-16,2 2-2 16,3-1-1-16,1 5 0 15,7-1 0-15,-4-2 1 16,4 0 0-16,0 1 0 15,0-1 0-15,0 3 0 16,1-1 0-16,-1 4 0 16,4 2-1-16,0 3 1 15,-1-4 0-15,-2 3-1 0,-3 0-1 16,1-2-1-16,-1 2 1 16,-1 0 0-16,-1 0 1 15,-5 1 1-15,2 2-2 16,0 1 2-16,2 0 0 15,4 0 0-15,1 0 0 16,-1 0-2-16,0 1 2 16,4 2 0-16,2 0-1 15,1 1 1-15,0-2 0 16,0 1 0-16,0 1 1 16,1-3-1-16,0 0 0 15,2 0 0-15,2-1-1 0,4 0 0 16,-3 0 1-16,2 0 1 15,2 3-1-15,-5 1 0 16,-2 3 0-16,-4-2-1 16,-1-1 0-16,1 0-2 15,1 0 2-15,4-1-1 16,-3 0 1-16,2 0 1 16,-2 0 0-16,0-3 0 15,3 5 0-15,0-5 0 16,3 0 0-16,0 0 1 15,-1 2 1-15,0-2-2 16,-3 3 3-16,3 1-2 16,-6 2 0-16,1 1-1 15,-1 1 0-15,-2 3 0 0,-1-2 0 16,-3-1 1-16,0 1-1 16,-2-1 1-16,1-2 1 15,3 0-1-15,4 1 1 16,1-1-1-16,3 2-1 15,-1 0 2-15,2 2-3 16,-1 1 1-16,5 2-13 16,3-1-41-16,6-4-32 15,7 1 6-15,2-5-3 16,3-1 45-16,0-1 38 16,0 0 6-16,0-2 57 0,0 0 33 15,0 0-19 1,0 1-14-16,0-1-15 0,0 0-25 15,0 0-7-15,0 0-8 16,0 0-1-16,0 0-1 16,0 3-6-16,0 7 0 15,0 6-12-15,0 11-30 16,-8 2-86-16,-6-8-133 16</inkml:trace>
  <inkml:trace contextRef="#ctx0" brushRef="#br0" timeOffset="141366.53">15537 6399 101 0,'0'0'333'0,"0"0"-204"16,0 0-46-16,0 0-10 15,0 0-5-15,0 0-44 16,0 0-17-16,0-41 0 15,0 41-2-15,0 0-5 16,-6 0-3-16,-10 12-3 16,-9 13 6-16,-11 8 0 15,-8 10 0-15,-11 9 5 0,-8 7-4 16,-6 4 1-16,-4-1-1 16,0 2 0-16,3-3 2 15,10-4-1-15,11-10-1 16,15-18 1-16,13-10-2 15,15-9-3-15,6-8-9 16,0-2-28-16,25 0-2 16,13-21-35-16,8-18-132 15</inkml:trace>
  <inkml:trace contextRef="#ctx0" brushRef="#br0" timeOffset="142066.53">15792 6601 562 0,'0'0'62'15,"0"0"31"-15,0 0-88 16,0 0-3-16,0 0-1 16,0 0 0-16,-66-23 4 15,66 23 13-15,0 0 6 16,0 0-18-16,4 0 4 16,16 0 7-16,7 0-2 15,1 0-9-15,-3 0 1 0,-4-4-4 16,-10 3 4-16,-4-4 6 15,-4 4 11-15,-1 1-8 16,-1 0-15-16,-1 0-1 16,0 0-14-16,0 0-4 15,0 14 7-15,0 4 9 16,0 4-1-16,0 6 3 16,-9 2-2-16,-3 9 2 15,-3 5-1-15,0 8 2 16,-2 3-1-16,1 0 3 15,2-5-1-15,3-10-2 16,5-6 3-16,1-10-3 0,3-6 3 16,2-5-2-1,0-9-1-15,0-2-1 0,0-2-8 16,0 0 9-16,7-10 0 16,2-4-19-16,0 0-71 15,-7 0-1-15,-2-1-183 16</inkml:trace>
  <inkml:trace contextRef="#ctx0" brushRef="#br0" timeOffset="142266.53">15771 6841 99 0,'0'0'260'16,"0"0"-119"-16,0 0 8 0,0 0-12 15,0 0-78 1,0 0-8-16,-54-36-38 0,54 36-13 15,0 0-6-15,0 0 3 16,21 0 3-16,12 0-2 16,14 0 1-16,9-8-15 15,2-3-56-15,-1-4-66 16,-13 1-58-16,-14-3-209 16</inkml:trace>
  <inkml:trace contextRef="#ctx0" brushRef="#br0" timeOffset="142436.53">15975 6750 538 0,'0'0'157'0,"0"0"-57"0,0 0-27 16,0 0-25-16,0 0-37 16,0 0-11-16,-2 0-16 15,12 7-71-15,3-7-64 16,-1 0-114-16</inkml:trace>
  <inkml:trace contextRef="#ctx0" brushRef="#br0" timeOffset="143826.53">10828 9174 320 0,'0'0'107'15,"0"0"-27"-15,0 0-36 16,0 0-10-16,0 0 10 15,0 0 26-15,0 0-28 16,4-39-4-16,-4 35 3 16,0 2-21-16,0 2-9 15,0 0-11-15,0 0-7 16,0 0-15-16,0 2 0 16,-12 10 22-16,-4 2 0 15,-1 1 1-15,-5 3-1 16,-6 7 0-16,-8 11-3 0,-10 6 3 15,-8 9-3-15,-6 7 6 16,-4 4-3-16,3 2 5 16,3-5-5-16,6-7 0 15,6-9 2-15,8-11 1 16,14-11-3-16,11-10 0 16,8-5-2-16,5-3 0 15,0-3 2-15,10 0-10 16,19-6 0-16,4-11-78 15,4-4-83-15,-7 0-141 16</inkml:trace>
  <inkml:trace contextRef="#ctx0" brushRef="#br0" timeOffset="144476.53">11600 9310 492 0,'0'0'117'0,"0"0"46"15,3-82-95-15,-3 55-11 16,-13 5-18-16,-5 5-27 16,-6 10-12-16,-7 7-1 15,-7 9-1-15,-6 17 0 16,4 9 1-16,5 6-4 15,7 3-2-15,7-1 2 16,9 1-7-16,5-8 6 0,7-7-11 16,0-9-3-1,3-10-6-15,16-10 16 0,11-1 10 16,4-21 6-16,1-4-1 16,-4 1 20-16,-10 1 7 15,-10 7-6-15,-6 3-3 16,-5 4-21-16,0 4 5 15,0 3-1-15,0 3-6 16,0 0-2-16,0 0-4 16,-2 12-10-16,-9 12 15 15,-2 7 1-15,0 5-3 16,1 6 2-16,0 6 1 16,-1 2 0-16,2 2 0 0,-2 0 1 15,0-3 0 1,-2-3-1-16,3-2-2 0,1-6-30 15,4-6-26 1,6-8-68-16,1-9-115 0</inkml:trace>
  <inkml:trace contextRef="#ctx0" brushRef="#br0" timeOffset="144606.53">11433 9890 630 0,'0'0'166'0,"0"0"-49"15,0 0-55-15,0 0-28 0,0 0-34 16,0 0-67 0,-4-36-133-16,4 46 3 0</inkml:trace>
  <inkml:trace contextRef="#ctx0" brushRef="#br0" timeOffset="145836.53">10160 12170 80 0,'0'0'33'16,"0"0"39"-16,0 0 10 15,0 0 7-15,-82 0 22 16,59 0-40-16,-4 0 2 16,-1 0-6-16,1 0-19 0,-1 0-9 15,-4 3-17-15,-8 11-8 16,-5 0-10-16,-4 9 3 16,-2 4-5-16,-1 7 1 15,-1 3-2-15,0 5-2 16,3-3 0-16,6-1-39 15,5-4-48-15,17-12-30 16,12-13-147-16</inkml:trace>
  <inkml:trace contextRef="#ctx0" brushRef="#br0" timeOffset="146576.53">10007 12654 73 0,'0'0'478'0,"0"0"-386"15,0 0-68-15,-10-78-12 16,-5 72-4-16,-2 0-1 16,-3 6-6-16,-3 0 0 15,-5 0 4-15,0 2 2 16,-1 15-7-16,-3 4 3 16,6 2-3-16,2 4 1 15,6 1-1-15,9-3 0 0,8-3-2 16,1-2 1-16,6-7-4 15,19-6 1-15,8-7 0 16,10 0 3-16,2-7-7 16,1-9-16-16,-6-6 12 15,-8-1 12-15,-10 2 12 16,-11 3 17-16,-5 1 50 16,-6 2-11-16,0 5-19 15,-2-1-28-15,-7 7-8 16,0 4-7-16,2 0-6 15,-2 18-3-15,-1 8 2 16,2 2-1-16,2 4 1 0,3-3 1 16,3 1-1-1,0-4 1-15,-2 1 0 0,2 2 0 16,0 0 1-16,0 0-1 16,-2 2-3-16,1-2-23 15,1-7-23-15,0-3-31 16,0-8-11-16,0-7-45 15,0-4-47-15,0 0-164 16</inkml:trace>
  <inkml:trace contextRef="#ctx0" brushRef="#br0" timeOffset="146746.53">10015 12939 401 0,'0'0'182'16,"0"0"-16"-16,0 0-31 0,0 0-87 15,0 0 14 1,0 0-51-16,0-31-11 0,0 31-76 16,0 0-47-16,0 0-68 15,0 0-367-15</inkml:trace>
  <inkml:trace contextRef="#ctx0" brushRef="#br0" timeOffset="152246.53">13787 1103 174 0,'0'0'43'0,"0"0"26"16,0 0 11-16,0 0-22 15,0 0 13-15,0 0-15 16,0 0-4-16,0-44 12 16,0 41-51-16,0 3 29 15,0-2-27-15,0 2-7 16,0-2 1-16,0 1 13 0,0 1 4 15,0-3-2-15,0 1-6 16,0 1-12-16,-2 1 9 16,2 0-3-16,0 0-12 15,0 0-25-15,0 21-137 16,0 15 135-16,0 16 22 16,0 15 4-16,-13 13-5 15,-11 10 4-15,-12 8 4 16,-13 11 0-16,-15 2 4 15,-8 3-3-15,-5-1-2 16,-2-7 1-16,3-6-2 16,7-8 1-16,8-12-1 0,9-14-2 15,13-20-4-15,12-14 6 16,11-12 0-16,4-5 2 16,4-2-3-16,1-2 2 15,2-2 2-15,2-1-2 16,2 0-1-16,1-2 0 15,0-2-2-15,0-2 0 16,0-1-3-16,0-1-1 16,3 0 3-16,13-3-19 15,5-7-56-15,1-2-99 16</inkml:trace>
  <inkml:trace contextRef="#ctx0" brushRef="#br0" timeOffset="152426.53">13040 2564 613 0,'0'0'83'0,"0"0"-1"16,0 0-34-16,0 0-48 15,0 0-66-15,0 0-155 16,0 0-93-16</inkml:trace>
  <inkml:trace contextRef="#ctx0" brushRef="#br0" timeOffset="153866.53">19868 2732 481 0,'0'0'68'0,"0"0"14"15,0 0-53-15,0 0 47 16,0 0-35-16,0 0-9 16,40-86 14-16,-23 70-21 0,-4 3-9 15,1 3 0-15,-8 6 2 16,6 4-18-16,2 0-4 16,5 4-24-16,4 16-13 15,0 6 0-15,-7 1-19 16,-4 5 1-16,-11-2 13 15,-1-1-3-15,-17-1 23 16,-16-2 26-16,-2-1 3 16,-5-5 0-16,3-2-2 15,4-6 13-15,8-4-5 16,10-2 21-16,7-1-20 16,7-3-8-16,1-2-2 15,10 0 0-15,23-4 34 0,15-8-12 16,5-5-2-1,-3 2-13-15,-3 4-7 0,-8 2-13 16,-7 5-32-16,-9-1-70 16,-7-1-85-16</inkml:trace>
  <inkml:trace contextRef="#ctx0" brushRef="#br0" timeOffset="154106.53">20350 2612 526 0,'0'0'160'0,"0"0"-40"16,0 0-55-16,0 0-30 16,0 0-25-16,0 0-10 15,0-9-11-15,-5 41 4 16,-8 13 7-16,1 10 0 15,4 3 0-15,6-7-7 16,2-3-23-16,0-6-47 16,0-14-113-16,5-13-340 15</inkml:trace>
  <inkml:trace contextRef="#ctx0" brushRef="#br0" timeOffset="154646.53">19977 3139 492 0,'0'0'154'0,"0"0"-13"15,0 0-77-15,0 0-13 16,0 0-48-16,0 0-3 16,-3-43-2-16,27 43 2 15,4 0 3-15,1 0-3 16,-3 2 1-16,-3 10-1 15,-8 8-6-15,0 4-20 16,-12 1-10-16,-3 1 9 16,-2 0-18-16,-19-3 7 15,-5-6-1-15,-1-3 26 16,1-5 5-16,5-2 8 16,2-3 2-16,7-3 7 15,2-1 6-15,5 0 7 0,5 0-8 16,0 0-14-16,0 0-4 15,0 0-11-15,19 0 15 16,11 0 13-16,8 0-5 16,11-1-1-16,3-10-7 15,5 2-60-15,-2-2-17 16,-11 0-67-16,-12-4-187 16</inkml:trace>
  <inkml:trace contextRef="#ctx0" brushRef="#br0" timeOffset="154886.53">20433 3090 547 0,'0'0'192'16,"0"0"-76"-16,0 0-36 16,0 0-37-16,0 0-4 15,0 0-34-15,0-33-5 16,0 33-4-16,0 2-5 15,0 16-5-15,0 12 14 16,-10 8 0-16,0 5-1 16,0 3-9-16,0 0-18 15,1 2-9-15,2 1-35 16,-5-9-88-16,1-6-272 16</inkml:trace>
  <inkml:trace contextRef="#ctx0" brushRef="#br0" timeOffset="155536.53">19917 3839 551 0,'0'0'135'15,"0"0"-57"-15,0 0-25 16,0 0-50-16,0 0 1 16,94-39-2-16,-64 33 14 15,-6 0 3-15,-1 2-6 0,-7 4-6 16,-6 0-7-16,-2 0-2 15,-4 4-2-15,-1 13-14 16,-3 5-21-16,-7 6-11 16,-16 3 27-16,-7 0-19 15,0-5-3-15,5-2 10 16,6-10 15-16,3-4 19 16,8-5 1-16,4-2 1 15,2-2 32-15,2-1 42 16,0 0-3-16,0 0-24 15,12 0-48-15,12 0-5 16,9-4 3-16,5-1-1 0,1-2-16 16,3-1 0-16,3-1-14 15,-4-2-2-15,0 0-22 16,-7-3-49-16,-11-1-61 16</inkml:trace>
  <inkml:trace contextRef="#ctx0" brushRef="#br0" timeOffset="155786.54">20420 3747 363 0,'0'0'218'0,"0"0"-81"16,0 0-19-16,0 0-58 15,0 0-4-15,0 0-30 16,-14-22-26-16,14 22 0 0,-1 9-11 15,-5 13 6-15,2 10 5 16,-4 7 0-16,1 0 2 16,5 1-2-16,-1-3-5 15,2-2-14-15,-4-5-31 16,4-8-28-16,-2-5-47 16,0-12-115-16</inkml:trace>
  <inkml:trace contextRef="#ctx0" brushRef="#br0" timeOffset="155926.53">20374 4042 675 0,'0'0'150'15,"0"0"-54"-15,0 0-50 16,0 0-9-16,0 0-37 16,0 0-7-16,-11-10-97 15,11 15-99-15,0 0-63 16</inkml:trace>
  <inkml:trace contextRef="#ctx0" brushRef="#br0" timeOffset="-179210.19">11788 9743 269 0,'0'0'93'15,"0"0"-48"-15,0 0-39 16,0 0-2-16,0 0 0 16,0 0 11-16,0 0 41 15,0-24-1-15,0 21 5 16,0-1-24-16,0 1 17 16,0 0-24-16,0-1 2 15,0 1 1-15,0 1-12 16,0-1-14-16,0 0-1 15,0 1 2-15,0-2-6 16,0-1 2-16,0 1-2 16,0-2-1-16,0 1 2 0,2 1-2 15,1 0 0 1,0 0 1-16,-3 0-1 0,4 1 5 16,-4-2-2-16,3 3 6 15,-3-2 4-15,2 1 2 16,-1 0-2-16,-1 1-4 15,0 2-2-15,0 0-7 16,0 0-1-16,0 0-7 16,0 0-1-16,-3 12-12 15,-12 12 7-15,-9 10 14 16,-4 5 0-16,-3 5 2 16,1 1-2-16,1-2 0 0,3-5 4 15,5-8-4 1,3-4 1-16,7-8 0 0,4-8-1 15,4-3 0-15,3-4 0 16,-1-2 0-16,1-1 1 16,0 0 3-16,0 0 1 15,0 0 5-15,0 0-10 16,0 0-10-16,0-4-19 16,-2 1-46-16,-1 3-46 15,3-4-142-15</inkml:trace>
  <inkml:trace contextRef="#ctx0" brushRef="#br0" timeOffset="-178490.19">11603 9697 351 0,'0'0'189'15,"0"0"-45"-15,0 0-83 16,0 0-4-16,0 0-34 15,0 0-5-15,-1-21 3 16,1 21-6-16,0 0 0 16,0 0-10-16,0 0-5 15,0 0 2-15,-2 0-2 16,2 0-2-16,0 0-7 0,0 3-6 16,0 11 13-16,0 7 1 15,9 3 1-15,0 4 0 16,1 0 0-16,1 2 0 15,-2-2-1-15,3 1 0 16,0-2 1-16,0-3 0 16,0-5 0-16,-3-2 0 15,-2-5-1-15,-3-5 1 16,1 0 0-16,-2-4 2 16,-3-3-2-16,0 0 0 0,0 2 1 15,0-2 0 1,0 0 3-16,0 0-3 0,0 0 2 15,0 0 2-15,0 0 2 16,0 0 0-16,1-2-7 16,4-9-49-16,1 0-118 15,-1 1-37-15,-2-2-158 16</inkml:trace>
  <inkml:trace contextRef="#ctx0" brushRef="#br0" timeOffset="-177940.19">11847 9661 327 0,'0'0'133'0,"0"0"-49"16,0 0-28-16,0 0-25 15,0 0-26-15,0 0-5 16,0-5-6-16,0 5-2 16,0 0-7-16,-9 5 10 15,-10 11 4-15,-4 4 2 16,-7 2 1-16,0 5 4 16,-1 1-2-16,-2 2-1 15,2 1-2-15,-1-2 2 16,4 1-3-16,2 0 1 15,3-3-1-15,6-1 1 16,1-6 0-16,7-8 0 16,4-4 1-16,2-4-2 15,3-4 1-15,0 0 7 16,0 0 14-16,13-15-22 0,7-5-54 16,0 3 23-16,-4 4-24 15,-5-1-97-15,-4 4-171 16</inkml:trace>
  <inkml:trace contextRef="#ctx0" brushRef="#br0" timeOffset="-177140.19">11628 9659 249 0,'0'0'109'0,"0"0"-8"15,0 0-35-15,0 0 19 16,0 0-30-16,0 0-14 16,0 0 2-16,-14-25 1 15,14 25-18-15,0 0-12 16,0 0-8-16,0 0-3 16,0 0-3-16,0 0-2 15,0 0 2-15,0 0-2 0,0 0-5 16,0 0 4-16,0 0 1 15,0 0 2-15,0 7 0 16,0 3 1-16,4 0-1 16,-1 3 0-16,-1 3 0 15,0 3-1-15,1 4 1 16,0 7 0-16,0 1 0 16,-3 1 0-16,0 1 0 15,0-3 0-15,0-6 0 16,0 0 0-16,0-4 0 15,2-3 0-15,-2-1 1 16,3-6-1-16,0-2 0 16,-3-1 0-16,2-1 0 0,-1-3 0 15,-1-2 1-15,0 1-1 16,0-2 2-16,0 0-1 16,0 0 4-16,0 0 3 15,0 0 17-15,0 0 7 16,0 0-9-16,0 0-8 15,0 0-11-15,0 0-4 16,0 0-23-16,3-6-67 16,0-7-336-16</inkml:trace>
  <inkml:trace contextRef="#ctx0" brushRef="#br0" timeOffset="-176960.19">11646 9977 593 0,'0'0'130'16,"0"0"-11"-16,0 0-56 15,0 0-18-15,0 0-23 16,0 0-21-16,0-30-1 16,0 30-42-16,2 0-86 15,-2 0-269-15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20:55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4635 4386 269 0,'0'0'112'0,"0"0"6"16,0 0-25-16,0 0-21 15,0 0-6-15,0 0-18 16,0 0 11-16,-3-65-40 16,3 57 4-16,-2 0-4 0,2-1-10 15,0 2 3 1,0 0 2-16,0 5 0 0,0 1-7 16,0-1 3-16,0 2-4 15,0 0-6-15,0 0-3 16,-2 0-7-16,1 19-7 15,-5 17 15-15,-4 20-3 16,-7 17 5-16,-9 16 2 16,-1 4-2-16,-2-4-6 15,6-17-20-15,7-21 0 16,9-22-1-16,3-14 4 16,4-8-6-16,0-7-37 15,0-6-27-15,8-23-68 16</inkml:trace>
  <inkml:trace contextRef="#ctx0" brushRef="#br0" timeOffset="450.38">4387 4112 677 0,'0'0'40'15,"0"0"61"-15,0 0-60 0,0 0-29 16,0 0-12-16,80-64-6 16,-42 64 5-16,8 20 0 15,8 11 0-15,1 11-4 16,2 12 3-16,-2 11 2 15,-4 8-1-15,-5 6 1 16,-9 1 0-16,-13 0 0 16,-12-9 0-16,-9-9-2 15,-3-9 1-15,-6-15 1 16,-13-10 2-16,-11-5 0 16,-9-5 3-16,-12-3 6 15,-19-3-2-15,-19-4-1 16,-11-2-2-16,0-4 5 15,10-2 2-15,23 0 1 16,24 0-13-16,21 0-1 0,16 0-21 16,6 0-48-16,8 0-146 15,25-5-12-15</inkml:trace>
  <inkml:trace contextRef="#ctx0" brushRef="#br0" timeOffset="1065.32">5178 4562 650 0,'0'0'163'15,"0"0"-68"-15,0 0-78 16,0 0-17-16,0 0-12 16,0 0 10-16,-13 98 2 0,13-42 0 15,14 2 2-15,5-2-2 16,3-8 0-16,4-12-1 16,1-13-32-16,1-15-3 15,4-8 26-15,5-9 7 16,5-19-46-16,3-10-9 15,-4-5 20-15,-5-2 38 16,-9-2 8-16,-12 0 45 16,-11 4 34-16,-4 7-9 15,0 9-30-15,-4 12-10 0,-1 10-32 16,5 5-6 0,0 11-31-16,0 22 5 0,8 12 23 15,13 7 1-15,7 3-1 16,8-7-7-16,4-9-7 15,-1-12-4-15,4-15-27 16,2-12 4-16,0 0-14 16,2-24-65-16,-3-12-166 15</inkml:trace>
  <inkml:trace contextRef="#ctx0" brushRef="#br0" timeOffset="2014.26">5896 4550 116 0,'0'0'601'16,"0"0"-595"-16,0 0-3 15,0 0 16-15,0 0 34 16,81 57-4-16,-57-24-19 16,3 5-4-16,-5 1-1 15,2 2-14-15,-4-3-2 16,-1-3-3-16,-9-8-2 15,-4-5-3-15,-3-8 0 16,0-8 0-16,-3-2-1 16,0-4-24-16,0 0 24 15,-3-5-2-15,-16-13-17 16,-10-5 2-16,-5-1 15 16,3-1-5-16,8 3 7 0,11 1 1 15,12 1-1-15,3 1 0 16,29-1-18-16,10 1 7 15,7-1 6-15,3 4 5 16,2 1 0-16,1 2 0 16,5 0-2-16,-1 2-13 15,-1 3-6-15,-6 0 8 16,-14 4 11-16,-13 1-1 16,-13 2 3-16,-7 1 1 15,-5 0 21-15,0 0 26 16,0 0-5-16,0 0-13 0,-8 0-30 15,-14 16-2-15,-9 9-3 16,1 9 5-16,1 6 0 16,8 1-3-16,2 2 1 15,10-2 1-15,9-7-11 16,9-13-18-16,31-14 3 16,11-7 21-16,6-18 5 15,-2-15-5-15,-6-5-8 16,-15 1 14-16,-11 3 0 15,-17 7 19-15,-6-1 23 16,0 7-18-16,-15 0 0 16,0 9-7-16,3 6 18 15,9 6-35-15,0 0-1 0,3 18-17 16,0 16 2 0,0 13 15-16,4 6-4 0,22-3 0 15,8-5-10-15,5-8 0 16,7-13-3-16,5-18-10 15,1-6 10-15,5-19 18 16,1-19 0-16,-4-8-5 16,-5-5-23-16,-12-7 14 15,-14-2 5-15,-16-1-1 16,-7-2 6-16,-18 3 4 16,-15 2 6-16,-1 2 41 15,2 8 25-15,12 11-9 16,9 13-24-16,6 13-21 0,3 11-16 15,2 3-2-15,0 30-17 16,0 17 15-16,0 18 1 16,9 10 0-1,3 4 1-15,10-3 0 0,5-8-3 16,0-10 2-16,-3-14-6 16,-3-15-28-16,-5-10-20 15,-4-14-17-15,0-8-87 16,-4-16-179-16</inkml:trace>
  <inkml:trace contextRef="#ctx0" brushRef="#br0" timeOffset="2330.54">6972 4543 842 0,'0'0'0'0,"0"0"-7"15,0 0 0-15,0 0 7 16,0 0 3-16,94-4 18 15,-42 3 1-15,8-4 1 16,4-5-11-16,-3-1-8 16,-12 2 1-16,-16 1 1 15,-15 2 6-15,-11 4 5 16,-4 2 0-16,-3 0-7 16,0 0-10-16,0 0-7 15,0 5-15-15,2 20 0 16,-2 11 18-16,0 14 4 0,0 6 0 15,0 2-5 1,4-6-22-16,5-10-16 0,3-12-81 16,5-14 4-16,2-16-185 15</inkml:trace>
  <inkml:trace contextRef="#ctx0" brushRef="#br0" timeOffset="2953.24">7546 4637 861 0,'0'0'39'16,"0"0"-39"-16,0 0-30 15,0 0 30-15,0 106 0 0,0-64 0 16,4-2 1 0,11-2-1-16,5-9 0 0,4-7 1 15,4-6 1-15,-1-12 3 16,0-4-3-16,-5 0 10 15,1-4 17-15,-6-10 8 16,-1-4-11-16,-5-5-5 16,-6-2-15-16,-5-1-5 15,-4-3-1-15,-19 0-17 16,-5 2-27-16,-2 6 13 16,8 3 12-16,8 1-17 15,6 2-11-15,8-1 0 16,0 2 19-16,3 0 28 15,14 3 8-15,5 4 16 16,1 5-15-16,2 2-5 0,-2 2 2 16,-1 19-5-16,2 7 1 15,-2 8-2-15,-4 7 2 16,-2 0-1-16,-6-3 0 16,0-2 0-16,-3-7 1 15,-2-4-2-15,-1-8 4 16,-2-9-4-16,-1-7-9 15,-1-3-19-15,5-9 20 16,-1-14 8-16,6-9-55 16,1-4 20-16,5 2 3 15,1 1 12-15,2 4 16 16,2 7 4-16,-2 8 13 0,-4 6-12 16,-3 8 6-16,-4 0-3 15,-4 8-1-15,-1 11 16 16,1 7-11-16,-4 3 18 15,0 1-19-15,0 1-1 16,-1-1 5-16,-9 0-8 16,1-5 5-16,1-4-8 15,4-8-37-15,-1-13-208 16</inkml:trace>
  <inkml:trace contextRef="#ctx0" brushRef="#br0" timeOffset="3156.65">7328 4216 843 0,'0'0'53'16,"0"0"-53"-16,0 0-3 15,0 0-42-15,0 0 3 16,0 0-10-16,57 68-28 15,-57-36-25-15,0-9-164 16</inkml:trace>
  <inkml:trace contextRef="#ctx0" brushRef="#br0" timeOffset="3678.58">5224 5349 527 0,'0'0'165'0,"0"0"-165"15,0 0-33-15,0 0 33 16,0 0 14-16,126 12-1 16,-30-12 13-16,35-15 16 15,33 1-5-15,21 0-14 16,12 0-16-16,3-2 1 0,-7 2-4 16,-7-3-4-1,-12 2-2-15,-15 1-4 0,-16 2-21 16,-24 3-9-16,-28 3-2 15,-31 4 0-15,-29 2 0 16,-22 0-85-16,-9 0-184 16</inkml:trace>
  <inkml:trace contextRef="#ctx0" brushRef="#br0" timeOffset="3816.52">7336 5224 894 0,'0'0'97'0,"0"0"-61"16,0 0-36-16,0 0-78 16,0 0-156-16,0 0 50 15</inkml:trace>
  <inkml:trace contextRef="#ctx0" brushRef="#br0" timeOffset="4889.53">9332 4296 546 0,'0'0'64'16,"0"0"12"-16,0 0-36 15,0 0-40-15,0 0 3 16,0 0 12-16,122-16 19 16,-52 8 6-16,9 2-19 15,2-3-10-15,5 1-9 16,-4 0-1-16,-3-1-1 16,-10-2-41-16,-13 2-29 15,-14-1-49-15,-16 1-50 0,-23 3-33 16,-8-1 16-1</inkml:trace>
  <inkml:trace contextRef="#ctx0" brushRef="#br0" timeOffset="5061.62">9742 4212 229 0,'0'0'128'0,"0"0"-106"16,0 0 57-16,-17 99-39 16,16-54 72-16,1 6-62 15,0 8-13-15,0 6-8 16,12 8-19-16,6 3-2 15,1-2-2-15,5-12-6 16,4-15-80-16,2-19-77 16,2-20-178-16</inkml:trace>
  <inkml:trace contextRef="#ctx0" brushRef="#br0" timeOffset="5544.23">10127 4688 891 0,'0'0'12'16,"0"0"-12"-16,0 0-34 16,0 0 27-16,0 0 7 15,7 105 1-15,-2-68-1 16,9 0 2-16,2-1-2 16,4-7-2-16,1-11 0 15,-3-9 0-15,3-9 2 16,1-9 10-16,5-19 1 0,0-10-5 15,-9-8 0-15,-8-4-5 16,-10-3 3-16,-3 3 4 16,-21 3-8-16,-4 10 0 15,4 8-32-15,7 7 3 16,6 3-23-16,6-3 10 16,5 1 17-16,0-1 9 15,17 1 16-15,7 0 38 16,6 5-29-16,-2 2 8 15,3 3-11-15,1 3 8 16,-6 3-11-16,-2 3 1 16,-9 2-4-16,-6 0-5 15,-5 0 5-15,-2 7-17 0,-2 16 17 16,0 13 2 0,0 10 2-16,-8 16 13 0,-6 9-1 15,6 7-13-15,8-3 2 16,0-10-5-16,12-10-40 15,21-16-65-15,11-19-74 16,10-18-200-16</inkml:trace>
  <inkml:trace contextRef="#ctx0" brushRef="#br0" timeOffset="6108.71">10936 4642 382 0,'0'0'404'15,"0"0"-281"-15,-13-79-13 0,7 72-71 16,0 7-39-16,-3 4-4 15,-7 23-25-15,-3 11 18 16,-1 8 9-16,4 4-18 16,7-3-6-16,9-5-2 15,0-8-20-15,12-13 0 16,21-12 12-16,11-9 14 16,7-10 1-16,-5-16-4 15,-8-7 19-15,-16-1 6 16,-17 0 72-16,-5 2 7 15,-5 1-33-15,-10 5-7 16,0 10-5-16,7 9-22 16,7 7-12-16,1 3-9 15,0 21-66-15,0 12 75 16,0 6-1-16,21 0-4 0,13-5-14 16,5-8-4-16,4-17-8 15,2-12-12-15,-2 0 22 16,2-29 17-16,-3-14 1 15,-5-11-8-15,-7-5 6 16,-13-5 5-16,-15 2 30 16,-2 4-4-16,-24 5 1 15,-8 4 34-15,-4 8-9 16,7 8 21-16,7 13-45 16,10 10-20-16,7 10-8 15,5 18-11-15,0 25-23 16,0 19 32-16,5 15 2 0,15 10-3 15,7-1-7 1,2-5-5-16,0-13-15 0,-4-17 7 16,-3-12-17-16,-2-13 2 15,-2-11-30-15,-1-11-50 16,-6-4-61-16,-6-24-283 16</inkml:trace>
  <inkml:trace contextRef="#ctx0" brushRef="#br0" timeOffset="6276.36">10382 4420 22 0,'0'0'514'0,"0"0"-483"0,0 0-31 16,0 0-21-16,0 0 21 16,0 0 1-16,98 41 20 15,-38-34 18-15,8-2-21 16,4-3-18-16,5-2-32 15,-5-8-266-15</inkml:trace>
  <inkml:trace contextRef="#ctx0" brushRef="#br0" timeOffset="6775.39">12252 4451 685 0,'0'0'80'0,"0"0"23"16,0 0-68-16,0 0-35 16,0 0-11-16,0 0-2 15,0 55 13-15,0 4 0 16,-9 13 1-16,-1 4 1 16,4-7-2-16,3-15-26 15,3-19-68-15,0-17 13 16,0-16-59-16,3-4-179 0</inkml:trace>
  <inkml:trace contextRef="#ctx0" brushRef="#br0" timeOffset="7258.65">12254 4306 696 0,'0'0'7'0,"0"0"-7"15,0 0-2-15,0 0-9 16,0 0 11-16,0 0 10 16,59 99 15-16,-39-51-8 15,-1 11 1-15,0 9-9 16,-2 3-3-16,-8-4-5 16,-8-5 0-16,-1-14-1 0,0-9-4 15,-10-12-2-15,-5-8-16 16,1-4 22-16,0-9 4 15,-2-3-4-15,-5-3 4 16,-2-5 10-16,-5-14 24 16,-4-8-22-16,7 1-3 15,10 0 17-15,10 3-11 16,5 4-11-16,26-1-8 16,20 2-44-16,12-1 11 15,3 1-6-15,-3 0 13 16,-5-2-5-16,-13 3 29 0,-10 3 2 15,-12 6 7-15,-11 6 9 16,-4 2 24-16,-1 0-40 16,-1 7-14-16,-1 14 14 15,0 11 2-15,0 2 3 16,0 6 1-16,0-3-3 16,3-8-1-16,6-4-2 15,0-14-103-15,6-11-169 16</inkml:trace>
  <inkml:trace contextRef="#ctx0" brushRef="#br0" timeOffset="7425.1">12673 4242 937 0,'0'0'5'15,"0"0"-5"-15,0 0-39 16,0 0 14-16,20 86 10 15,-17-25-4-15,-3 8-64 16,3-7-126-16,10-15-281 16</inkml:trace>
  <inkml:trace contextRef="#ctx0" brushRef="#br0" timeOffset="7724.4">12908 4717 906 0,'0'0'0'16,"0"0"-12"-16,0 0 11 16,0 111 1-16,-1-72 3 15,1-4-1-15,0-9 1 16,0-9-1-16,0-9-2 16,0-5-1-16,0-3-3 15,0-7 4-15,1-19 0 16,8-11-45-16,-1-8-22 15,-3-4 48-15,2 3 19 16,0 2 28-16,5 10 15 16,11 9-31-16,8 15-12 15,6 10-37-15,3 5-21 0,-5 19-32 16,-9 2-79 0,-4 4-185-16</inkml:trace>
  <inkml:trace contextRef="#ctx0" brushRef="#br0" timeOffset="8423.04">13241 4778 450 0,'0'0'138'16,"0"0"28"-16,0 0-99 15,0 0-29-15,0 0-6 16,31-82-14-16,-22 65 2 16,0-2 1-16,-3 5-8 15,-3-1-5-15,-3 1 4 0,0 0-4 16,-7 1-8-16,-8 5-4 15,-1 3 2-15,-1 5-5 16,-2 7-21-16,4 15-1 16,0 9 6-16,10 3-2 15,5-2 2-15,2-3 2 16,26-4 17-16,13-5 4 16,8-9 2-16,4-6 2 15,4-5-2-15,-6 0-2 16,-5-13-13-16,-6-13-31 15,-7-7-6-15,-8-3 24 16,-6-1 26-16,-6 2 10 16,-7 9 22-16,-2 6 6 15,-2 10 29-15,-2 6-55 16,0 4-12-16,0 0-8 16,0 2-22-16,0 17 5 0,-12 6 22 15,-3-1 3-15,-5-1 2 16,3-3-1-16,-2 2 5 15,-4-2 3-15,2 4 4 16,1 2-9-16,6-4-2 16,8 2-2-16,6-4 0 15,0-3-2-15,20-3-6 16,27-9-8-16,14-5 3 16,16-5-5-16,6-19-3 15,3-8 8-15,-2-9 3 16,-14-4 8-16,-15-6 2 0,-21-1 28 15,-17-1 11-15,-12 2 12 16,-5-1-5-16,-17 5 11 16,-9 4-32-16,-1 12 14 15,10 14-9-15,7 10-30 16,6 7 0-16,-5 14-23 16,-7 24-27-16,-5 22 48 15,-3 16 2-15,7 9-16 16,14-2-35-16,3-10-33 15,19-20-30-15,9-23-60 16,-1-21-347-16</inkml:trace>
  <inkml:trace contextRef="#ctx0" brushRef="#br0" timeOffset="8595.89">13797 4567 898 0,'0'0'5'0,"0"0"-5"16,0 0-2-16,120-50 2 16,-67 42 0-16,5 5 2 15,-1 3-2-15,7 0-7 16,8-6-122-16,0-7-291 16</inkml:trace>
  <inkml:trace contextRef="#ctx0" brushRef="#br0" timeOffset="9723.17">14804 4483 749 0,'0'0'128'0,"0"0"-67"16,0 0-17-16,0 0-44 15,0 0-4-15,0 0-5 16,-113 63 9-16,77 1-1 16,3 5 0-16,8 1 0 15,10-6-12-15,12-12-9 16,3-13-8-16,28-18-16 0,20-16 30 15,18-5 16-15,7-22 5 16,-3-11-1-16,-12-4 4 16,-17 1 19-16,-19 3 8 15,-12 3 4-15,-7 6-3 16,-3 4-14-16,0 7-22 16,-9 7-3-16,-1 6-7 15,0 0-6-15,-4 12-10 16,-4 17 18-16,-1 6 5 15,-1 6 1-15,10-3-2 16,5-2-10-16,5-11 1 16,0-8-3-16,18-12 13 15,8-5 3-15,3-5 8 16,1-18 2-16,0-8-1 0,-5-5-8 16,-2-3 3-16,-8-2-4 15,-8 5-17-15,-1 4 6 16,-3 9-6-16,3 3-8 15,0 5 4-15,3 5 0 16,3 3 15-16,-5 4 3 16,4 3-2-16,2 0 3 15,-1 0-1-15,6 0 3 16,-1 3 12-16,3 4-5 16,1 3-7-16,-3 1 4 15,0 7 0-15,-3 0-4 16,-5 10 1-16,-8 6 0 0,-2 7-1 15,-2 7 1-15,-18 2 1 16,-6-7 4-16,1-5-3 16,4-13 1-16,8-11-2 15,8-9 1-15,4-5-1 16,1 0 7-16,0-3 1 16,13-19-10-16,15-7-1 15,6-7-21-15,1-3-2 16,1-4 8-16,1-2 2 15,3-2 13-15,3 0-2 16,1 0 3-16,-3 5 3 16,-5 2 9-16,-7 5-9 15,-11 7 26-15,-4 8 32 16,-9 6-3-16,-5 8-20 0,0 5-17 16,0 1-21-16,0 4-7 15,0 23-40-15,-3 23 44 16,-9 16 3-16,-3 11 0 15,0 3 0-15,0-5 0 16,6-10-7-16,9-15-25 16,0-15 13-16,3-13-6 15,12-12-26-15,2-10-67 16,3-5-68-16</inkml:trace>
  <inkml:trace contextRef="#ctx0" brushRef="#br0" timeOffset="9883.18">15593 4625 792 0,'0'0'25'16,"0"0"-9"-16,0 0-16 15,0 0 0-15,88-14 1 16,-52 14 3-16,7 0 5 16,4 0 3-16,2 0-12 15,4 6-2-15,0-5-82 16,-2-1-186-16</inkml:trace>
  <inkml:trace contextRef="#ctx0" brushRef="#br0" timeOffset="10488.31">11248 5300 360 0,'0'0'101'15,"0"0"-1"-15,0 0-13 0,0 0-65 16,0 0-19-16,87-6 28 16,19-4 42-16,40-3-22 15,40 2-14-15,38 3-18 16,27 1-15-16,22 3-4 15,12 0-6-15,-4-3-25 16,-16 1-25-16,-25-2-6 16,-38-1 11-16,-41-2 35 15,-37 0-22-15,-39 1 23 16,-34 1-4-16,-34-2-122 16,-17-1-242-16</inkml:trace>
  <inkml:trace contextRef="#ctx0" brushRef="#br0" timeOffset="10619.53">13911 5199 795 0,'0'0'0'16,"0"0"-56"-16,89 0-113 15,-48 0-182-15</inkml:trace>
  <inkml:trace contextRef="#ctx0" brushRef="#br0" timeOffset="11353.37">16779 4509 472 0,'0'0'77'0,"0"0"44"16,0 0-29-16,0 0-9 0,0 0-28 15,0 0-34-15,38-31-13 16,-5 19 4-16,9 4-7 16,9-1-5-16,5 2 0 15,2 1-31-15,0 1-27 16,-8-2-90-16,-15-5-82 16,-23 0-225-16</inkml:trace>
  <inkml:trace contextRef="#ctx0" brushRef="#br0" timeOffset="12006.93">16640 4370 547 0,'0'0'59'0,"0"0"13"0,0 0-64 16,0 0 8-16,81-31 30 16,-32 14-16-16,7-2-8 15,3 1-16-15,2-1-3 16,-3-3-3-16,-11 2-5 15,-13-2-8-15,-13 2 11 16,-15 4 2-16,-6 0 0 16,0 3 5-16,-6 2 5 15,-6 3-2-15,3 7 1 16,1 1-9-16,4 7-3 16,1 25-11-16,0 16 12 15,3 18 2-15,0 11 8 0,0 12-2 16,6 6 6-1,-3-5-5-15,-3-8-3 0,0-14 0 16,0-20-2-16,0-17 0 16,0-14 1-16,0-7-2 15,0-7 2-15,0-3-1 16,-2 0 4-16,-5-6 5 16,-6-15-11-16,-4-7-19 15,-7-2 12-15,3 1 6 16,8 1-3-16,10 5-11 15,3 1-19-15,10 3-6 16,16 2-14-16,4 2 40 16,-1 1 14-16,3 4 21 15,-3 5-15-15,0 5 0 16,-9 0 7-16,-3 3-10 0,-6 12-3 16,-2 6 2-16,0 3-1 15,-2 3 0-15,1 0 5 16,0-2-2-16,-2-3 0 15,0-10-3-15,-1-5 1 16,-5-7 3-16,5 0 10 16,1-7 35-16,4-13-50 15,7-3-6-15,0-2-63 16,2 3-32-16,2 3-30 16,3 5-18-16,3 5-31 15,-2 6 15-15,-2 3 164 16,-7 0-3-16</inkml:trace>
  <inkml:trace contextRef="#ctx0" brushRef="#br0" timeOffset="12603.15">17719 4217 780 0,'0'0'77'0,"0"0"52"15,-19-74-65-15,19 74-64 16,0 13-10-16,0 24-20 16,19 22 29-16,5 11 1 15,2 11 1-15,3 4-1 0,-4-3-3 16,-8-7-31 0,-6-15 4-16,-8-19 4 0,-3-16 15 15,0-14-13-15,0-8-13 16,0-3 23-16,0-17 1 15,0-19 13-15,-1-13-45 16,-24-3 45-16,-11 5 19 16,-7 9 27-16,13 17 24 15,15 13-21-15,8 8-49 16,7 8-7-16,0 20-4 16,0 12 11-16,20 7-2 15,10-1-3-15,6-5-1 0,7-10-4 16,-1-9-6-1,4-14-11-15,4-8 1 0,6-5 12 16,4-20 11-16,-5-9-7 16,-15-4-2-16,-14 0 12 15,-17 0 4-15,-9 4 14 16,-9 3-2-16,-21 6-16 16,-2 8 4-16,7 9 3 15,10 5 15-15,8 3-22 16,7 9-7-16,0 18 7 15,0 12 0-15,12 7 0 16,10 1 0-16,5-5-1 16,1-12-5-16,5-11-31 15,1-12-7-15,0-7-7 16,-1-9-60-16,-9-19-108 0</inkml:trace>
  <inkml:trace contextRef="#ctx0" brushRef="#br0" timeOffset="12750.28">17886 4134 906 0,'0'0'2'16,"0"0"-2"-16,0 0-45 16,0 0 19-16,100 95-42 15,-60-39-84-15,2-3-93 16</inkml:trace>
  <inkml:trace contextRef="#ctx0" brushRef="#br0" timeOffset="13086.17">18342 4589 674 0,'0'0'177'0,"0"0"-177"16,0 0-9-16,15 79 9 15,-7-42 0-15,2-5 2 16,1-6 0-16,-5-7-2 16,2-9 1-16,-5-6 2 15,-3-4-3-15,2 0 0 16,2-8 2-16,5-19-2 16,3-10-57-16,-1-8 24 0,-2-3 33 15,-1 1 50-15,3 8 7 16,4 11-20-16,7 11-30 15,7 13-7-15,1 4-54 16,2 5-14-16,-2 19-51 16,-8 6-14-16,-8 2-49 15,-9-1-86-15</inkml:trace>
  <inkml:trace contextRef="#ctx0" brushRef="#br0" timeOffset="13752.29">18687 4638 312 0,'0'0'108'0,"0"0"-9"15,0 0-38-15,0 0-17 0,82-88 7 16,-72 72 11-16,-4 0 5 16,-6-1-24-16,0 2-15 15,-3 0-11-15,-12 3-8 16,-6 6-4-16,-2 3-5 16,4 3 0-16,-2 9-5 15,6 13 1-15,2 9 1 16,9 10-2-16,4 2-5 15,4-1-4-15,26-9-11 16,8-11 15-16,9-15 9 16,-2-7-4-16,-2-2-5 15,-2-22-19-15,-4-8-26 16,-4-9-15-16,-5 3 20 0,-7 3-20 16,-7 5 70-1,-6 7 6-15,-3 6 44 0,-2 5 28 16,-2 8-8-16,-1 1-33 15,0 3-35-15,0 0-2 16,0 7-8-16,-4 10 5 16,-11 4 3-16,-2 2 3 15,-3 4 0-15,-3-2 4 16,2 5-3-16,-1 1-4 16,4 1 2-16,6 4-2 15,11-4 1-15,1 0-1 16,19-4-1-16,26-12-10 0,16-10-4 15,15-6 15-15,8-17 0 16,0-17 2-16,-3-14 3 16,-5-7 2-16,-12-1 17 15,-14-3-2-15,-19 4 0 16,-13 1 19-16,-18 0-1 16,0 3 3-16,-18 7-17 15,-1 13-5-15,7 14 0 16,5 11-17-16,3 6-4 15,-3 5-11-15,-5 27-35 16,-8 21 46-16,1 15 0 16,4 14 0-16,8-1-3 15,7-5-16-15,0-12-17 0,6-19 8 16,5-17-17 0,0-12-42-16,-4-16-53 0,5 0-72 15</inkml:trace>
  <inkml:trace contextRef="#ctx0" brushRef="#br0" timeOffset="13903.64">19455 4459 694 0,'0'0'151'0,"0"0"-72"16,0 0-61-16,0 0-14 16,97-59-4-16,-49 54 0 15,8 4 1-15,4 1-1 0,-6 0-4 16,-12 0-40-1,-16 1-107-15,-12-1-152 0</inkml:trace>
  <inkml:trace contextRef="#ctx0" brushRef="#br0" timeOffset="14953.28">17305 4659 344 0,'0'0'116'15,"0"0"-22"-15,0 0 0 0,0 0-18 16,0 0 4-16,0 0-50 16,-20-28-30-16,18 34-9 15,1 14 3-15,-1 5 6 16,0 3 5-16,2 0-5 16,0-3 3-16,0-6-3 15,0-4 0-15,0-5-6 16,0-4-18-16,2-3-5 15,6-3-33-15,4 0 11 16,2-9-43-16,5-9-32 16,-2-5 86-16,0-4 40 15,-2 0 32-15,1-5 32 16,2 6-14-16,1 4-9 0,1 8-9 16,-2 7-18-16,-2 7-11 15,-4 0-3-15,-1 6 0 16,0 12-1-16,-3 6 2 15,-4 3 4-15,-4 3 1 16,0 0 0-16,0-1-4 16,-4 0 4-16,-5-3-6 15,-5-6-86-15,2-3-253 16</inkml:trace>
  <inkml:trace contextRef="#ctx0" brushRef="#br0" timeOffset="16019.49">17426 4991 742 0,'0'0'128'15,"0"0"-90"-15,0 0-35 16,0 0-3-16,0 0 0 16,-83 77 0-16,64-41 0 15,8 3 0-15,5 2-2 16,6-5-4-16,0-6-29 16,11-6-8-16,23-10-19 15,13-11 38-15,9-3 4 0,6-12-9 16,-10-10 5-1,-8-5 24-15,-20 5 43 0,-12 1 53 16,-12 4-33-16,0 0-2 16,-10 5-29-16,-10 7-13 15,-2 5-19-15,1 0-8 16,3 14 0-16,3 10 1 16,4 6-3-16,7 1 0 15,4 1-3-15,0 0 2 16,7-7 3-16,13-7 6 15,3-10 0-15,5-8 2 16,5-1 6-16,2-21 0 16,1-6 0-16,-3-4-5 15,-7 0-1-15,-10 2-41 16,-8 7-45-16,-8 1-30 0,0 7 11 16,0 2 49-16,0 5 56 15,2 3 3-15,1 4 40 16,3 1 11-16,3 0-40 15,4 6-14-15,-1 8 9 16,1 10 7-16,-2 2-2 16,-4 6-3-16,3-2-4 15,-3-3-2-15,-1-4-3 16,-2-6 1-16,-2-3 0 16,-2-4-1-16,0-5 2 0,0-1-2 15,0-4 1 1,-3 0 10-16,-5 0-10 0,4-14-3 15,4-9 0-15,0-9 3 16,3-3 4-16,15-4 14 16,10-2-12-16,10 3 3 15,6 2-12-15,10 8-31 16,-2 6-24-16,-4 3 55 16,-11 6 1-16,-12 6 22 15,-12 0-4-15,-6 6 24 16,-7-1 8-16,0 2-29 15,0 0-20-15,0 16-2 16,-7 14 0-16,-6 12 11 16,1 6 2-16,2 2-9 15,6 0-3-15,4-2 6 16,0-5-6-16,0-7 2 16,13-10-1-16,-4-9-2 0,0-9-7 15,-3-6-35-15,0-2-27 16,-3-12 7-16,-3-15-324 15</inkml:trace>
  <inkml:trace contextRef="#ctx0" brushRef="#br0" timeOffset="16183">18135 5146 575 0,'0'0'49'0,"0"0"-34"15,103-5-8-15,-54 5 9 16,3 0 9-16,1 0 9 0,5 0-1 15,-3-3-15-15,-2 1-18 16,-3-3-12-16,-6-5-188 16</inkml:trace>
  <inkml:trace contextRef="#ctx0" brushRef="#br0" timeOffset="16815.4">17049 5687 372 0,'0'0'96'16,"0"0"-6"-16,0 0-41 15,0 0-35-15,0 0 15 16,0 0-13-16,-53-34 27 15,103 24 19-15,30-1-17 16,31 3-10-16,30 5-13 16,34 3-12-16,25 0-4 15,22 0-1-15,11 0-3 0,-9 0-2 16,-20 0 0 0,-28 0-2-16,-33 0 2 0,-37-4-2 15,-33-3-1-15,-32 0-3 16,-24 2 6-16,-15-2 7 15,-2 1-1-15,-25 0-6 16,-26 6-39-16,-18 0-47 16,-11 0-64-16,2 0-221 15</inkml:trace>
  <inkml:trace contextRef="#ctx0" brushRef="#br0" timeOffset="17631.16">17568 5170 307 0,'0'0'112'0,"0"0"-33"16,0 0-43-16,0 0-18 15,0 0-2-15,0 0-10 16,57-32 31-16,-47 32 2 16,2 0-26-16,0 0-10 15,-2 17-3-15,-4 3-6 16,-6 4 3-16,0 4 2 16,-3-1 1-16,-10-1-32 15,0-2-5-15,-1-4-28 0,1-8-108 16</inkml:trace>
  <inkml:trace contextRef="#ctx0" brushRef="#br0" timeOffset="18154.33">17996 5115 437 0,'0'0'98'15,"0"0"-15"-15,0 0 2 16,0 0-27-16,0 0-24 15,0 0-15-15,-7-33-17 16,1 33-2-16,-7 0-2 16,-6 0-6-16,-6 0 5 15,-2 13-2-15,4 4 3 16,6 5-3-16,7 2-7 16,10 2-11-16,0 3 7 15,16-4-7-15,12-3 9 16,7-3-9-16,-4-7 8 0,-6-3 7 15,-10-4 8-15,-8-3 0 16,-5-2 7-16,-2 0 47 16,0 1-9-16,0 4-22 15,-19 2-17-15,-5 2-5 16,-6 4-1-16,2 0-35 16,0-2-8-16,8-4-5 15,5-2 4-15,9-3-3 16,5-2 24-16,1 0 22 15,0 0-12-15,6-5-196 16</inkml:trace>
  <inkml:trace contextRef="#ctx0" brushRef="#br0" timeOffset="18389.56">17987 5193 298 0,'0'0'142'0,"0"0"1"16,0 0-15-16,0 0-42 15,-94-25-59-15,70 30-24 16,4 15-3-16,5 5-1 16,4 7-3-16,4 9 3 15,1 7 0-15,4 8-5 16,-4-3-99-16,-1-10-122 15</inkml:trace>
  <inkml:trace contextRef="#ctx0" brushRef="#br0" timeOffset="19079.97">17352 4872 117 0,'0'0'324'0,"0"0"-316"16,0 0 22-16,86 8 38 16,-39-7-1-16,17-1-33 0,19 1 2 15,20-1-6-15,16 0-15 16,11 0-8-16,5 0-1 15,2 0-6-15,-6-5-3 16,-12 0-28-16,-19 3-21 16,-19-1-53-16,-28 3-4 15,-26 0 4-15,-24 0-122 16</inkml:trace>
  <inkml:trace contextRef="#ctx0" brushRef="#br0" timeOffset="19235.46">18557 4919 657 0,'0'0'62'15,"0"0"17"-15,0 0-37 16,0 0-42-16,0 0 0 16,0 0-209-16,0 14 38 15</inkml:trace>
  <inkml:trace contextRef="#ctx0" brushRef="#br0" timeOffset="20495.47">20932 4093 481 0,'0'0'71'16,"0"0"35"-16,0 0-49 16,0 0-18-16,0 0-14 15,0 0-12-15,100-25 21 16,-40 16-9-16,11-2-12 0,5 0-8 15,4-1-1-15,-3 3-2 16,-6-3-2-16,-11 6-4 16,-22 0-11-16,-15 3-16 15,-16 2-15-15,-7 1-46 16,-16 0-37-16,-24 3 29 16,-15 9-31-16,-2 2 2 15,11-1 78-15,16-1 51 16,14 0 121-16,9 4-77 15,1 6 38-15,2 6-9 16,0 9-27-16,2 6-14 16,-1 9-2-16,3 1-5 15,0 1-15-15,0-4 0 0,0 0-2 16,0-2-8-16,0-2-26 16,0-10-123-16</inkml:trace>
  <inkml:trace contextRef="#ctx0" brushRef="#br0" timeOffset="20995.32">21520 4496 604 0,'0'0'95'15,"0"0"-95"-15,0 0-36 16,0 0 36-16,0 0 1 15,24 96-1-15,-4-68 0 0,1-2 1 16,6-4 5-16,1-7-4 16,1-10 0-16,-3-5-2 15,4-2 10-15,5-24-7 16,0-7 1-16,1-7-3 16,-12-1 0-16,-14 1 14 15,-10 1 10-15,-27 4-13 16,-16 1-11-16,-7 4-1 15,6 4 1-15,12 9 3 16,13 5 1-16,11 1 1 16,8 0 3-16,2-3-9 15,21-5-17-15,8-1 10 16,4-3 7-16,-4 0 15 0,-1-1 14 16,-9 2 25-1,-4 2-9-15,-7 3-11 0,-4 7-7 16,-5 4-4-16,-1 5 4 15,0 1-27-15,2 0-11 16,-1 25-35-16,2 18 34 16,3 18 12-16,-1 10 0 15,5 10 0-15,8 5-21 16,3-3-30-16,3-7-70 16,3-15-33-16,2-22-36 15,-2-20-114-15</inkml:trace>
  <inkml:trace contextRef="#ctx0" brushRef="#br0" timeOffset="21546.28">22264 4454 722 0,'0'0'106'0,"0"0"18"16,0 0-68-16,0 0-56 16,0 0-60-16,0 0 42 15,-32 24 17-15,26 7-2 16,3 2-18-16,3 1-7 15,0-4-5-15,0-8-28 16,0-8-12-16,9-13 26 16,3-1 32-16,6-16 15 15,-1-15 8-15,-3-2 3 0,-10-1 76 16,-4 3-14 0,0 6-21-16,-10 6-11 0,0 8 7 15,6 10-30-15,4 1-18 16,0 9-45-16,0 20 23 15,15 9 21-15,20 7-9 16,12 1-9-16,6-6-25 16,-1-11-23-16,-7-19-32 15,-6-10 47-15,-2-13 42 16,2-29 10-16,0-7 8 16,-1-4 4-16,-6-3 14 15,-17 1 12-15,-11-1 0 0,-4 0 21 16,-28 3 0-1,-5 8-14-15,2 15 12 0,11 10-24 16,10 14-6-16,6 6-27 16,1 9-23-16,-3 24-30 15,-1 21 50-15,3 14 3 16,1 9 0-16,3 6 0 16,0 1-1-16,0-8-5 15,0-9-17-15,0-15-13 16,3-17 1-16,1-13-25 15,3-15-34-15,2-7-75 16,3-19-185-16</inkml:trace>
  <inkml:trace contextRef="#ctx0" brushRef="#br0" timeOffset="21713.52">21780 4282 553 0,'0'0'0'0,"0"0"-53"16,0 0 53-16,133 65 2 16,-50-52 2-16,15-5-1 15,9-2 1-15,4-3-4 16,2-3-118-16</inkml:trace>
  <inkml:trace contextRef="#ctx0" brushRef="#br0" timeOffset="22880.32">23288 4325 122 0,'0'0'744'0,"0"0"-744"15,0 0 0-15,0 0-2 16,0 0 2-16,0 0 0 15,39 87 1-15,-28-71-1 16,6-5-1-16,2-7-21 16,1-4-9-16,1-1-1 15,-3-16 15-15,-3-3-23 0,-8 1 19 16,-7-1 21 0,-1 0 0-16,-24 2 9 0,-3 3 12 15,6 4 65-15,8 8-22 16,3 3-42-16,3 17-22 15,0 16-7-15,3 15 7 16,5 14-2-16,15 7-10 16,19 2-1-16,8-8-31 15,1-15-6-15,4-20-16 16,2-17 17-16,-1-11 26 16,1-14 23-16,-6-18 19 15,-6-6 15-15,-14-4 10 0,-4-1 32 16,-14 2-4-16,-5 3-42 15,-2 10-12-15,-10 8-2 16,2 10 1-16,5 9 3 16,4 1-20-16,-3 3-23 15,2 19-34-15,-1 12 57 16,1 8 0-16,2 2 2 16,0-1-2-16,0-10-3 15,0-8-11-15,0-13-4 16,3-7-1-16,0-5 19 15,2 0 5-15,4-10 30 16,2-14-27-16,0-7-5 16,-6-6 1-16,-2 1-1 0,-3 5-2 15,0 6 0 1,-3 9 1-16,-2 2-2 0,4 6-5 16,-1 1-6-16,2 0-13 15,0-1 22-15,8 0-8 16,12-3-18-16,6 1 24 15,-3 2 2-15,-3 2 1 16,-8 3 1-16,-3 1 1 16,-6-1 3-16,-3 3-4 15,1 0-2-15,-1 0-2 16,2 0-8-16,1 11 4 16,-3 9 1-16,0 7 5 15,-3 7 2-15,-16 8 7 16,-4 6-4-16,-2 0 2 0,1-3 0 15,7-12-2 1,7-9-2-16,6-10-1 0,2-8 2 16,2-1 0-16,0-5 1 15,0 0 3-15,0 0 18 16,0-15 25-16,0-9-47 16,0-6-2-16,2-1 1 15,10-1-1-15,8 6-1 16,7 3-18-16,5 4-17 15,3 4 0-15,6-1 5 16,3 1 8-16,2-1 4 16,-4-4 16-16,-9 6 3 15,-7-4 5-15,-10 3 16 0,-3-2 24 16,-5-2-23 0,-5 1 17-16,1 0 0 0,-4 3-3 15,0 4-7-15,0 4-14 16,0 6-9-16,0 1-6 15,0 3-41-15,-4 24-7 16,-8 10 46-16,-7 19 2 16,-4 11-1-16,2 7 2 15,0-1-1-15,2-14 1 16,3-16 1-16,4-12-2 16,3-13 0-16,0-4-10 15,4-8-47-15,5-6-61 0,0-3-127 16</inkml:trace>
  <inkml:trace contextRef="#ctx0" brushRef="#br0" timeOffset="23054.33">24082 4449 809 0,'0'0'25'0,"0"0"-22"15,0 0-3-15,116-24-35 16,-66 24 11-16,0 6 13 15,-3-1-2-15,-9-2 11 16,-10 0 2-16,-8-3-25 16,-5 0-144-16</inkml:trace>
  <inkml:trace contextRef="#ctx0" brushRef="#br0" timeOffset="23658.35">23476 4553 573 0,'0'0'43'15,"0"0"-43"-15,0 0-24 0,0 0 20 16,0 0 4-16,0 96 8 16,0-66 5-16,0-4-7 15,0-6 0-15,0-8-5 16,8-10 2-16,14-2 7 15,5-10 5-15,6-14-7 16,-3-7-2-16,-7-1-4 16,-11-3 10-16,-12 1 36 15,0 4 11-15,-17 4-27 16,-8 4-21-16,3 7-1 16,9 8-8-16,5 7-2 15,8 2-30-15,0 20-70 0,0 12 63 16,0 2-107-16,15-2-292 15</inkml:trace>
  <inkml:trace contextRef="#ctx0" brushRef="#br0" timeOffset="24158.11">23769 4625 483 0,'0'0'132'0,"0"0"-16"0,0 0-21 16,0 0-65-16,0 0-20 15,91-75-10-15,-44 46 3 16,7 0-3-16,0-2-5 15,-3 2-9-15,-10 2-18 16,-15 3-22-16,-8 2 44 16,-12 2 10-16,-6 2 0 15,0 2 1-15,-8 7 1 16,-1 2 10-16,-3 7-12 16,-1 7-8-16,-8 20-43 15,-3 11 45-15,4 6-2 16,4 1-6-16,12 0 1 0,4-6 6 15,0-6 4-15,1-7 3 16,4-6 3-16,-4-3 7 16,-1-5-1-16,0-2-4 15,-1 0-2-15,-14 3 3 16,-6-3-1-16,-3 0 2 16,4-2-7-16,1-3-4 15,6 2-13-15,-4-4 6 16,0 3-4-16,0-1-120 15,1-4-129-15</inkml:trace>
  <inkml:trace contextRef="#ctx0" brushRef="#br0" timeOffset="24283.1">23907 4734 434 0,'0'0'165'0,"0"0"-74"15,0 0-25-15,0 0-11 16,0 0-48-16,0 0-7 15,-54-12-223-15,41 12-335 16</inkml:trace>
  <inkml:trace contextRef="#ctx0" brushRef="#br0" timeOffset="24657.97">22125 5067 636 0,'0'0'98'0,"0"0"-28"16,0 0-53-16,0 0-17 15,0 0-7-15,0 0 7 16,170-3 6-16,-24 3 5 16,39-3 3-16,29-2-3 15,14-3-6-15,-5-3-2 16,-24 0 1-16,-31 2-2 0,-33-3-2 16,-28 0 1-16,-29 5 0 15,-28-1-1-15,-24 4-27 16,-22 0-24-16,-4 0-26 15,-30-3-265-15</inkml:trace>
  <inkml:trace contextRef="#ctx0" brushRef="#br0" timeOffset="24780.07">23881 4996 583 0,'0'0'206'0,"0"0"-116"16,0 0-53-16,0 0-37 0,0 0-91 15,0 0-282-15</inkml:trace>
  <inkml:trace contextRef="#ctx0" brushRef="#br0" timeOffset="35513.5">5261 5950 358 0,'0'0'83'15,"0"0"7"-15,0 0 0 0,0 0-47 16,0 0 19-16,0 0-33 16,0 0 0-16,-5-19 1 15,4 15-5-15,-2-3-12 16,0 2 0-16,0-2 8 15,2 2-9-15,-3 2 2 16,3 3-8-16,1 0-2 16,0 0-4-16,0-3 0 15,0-8-4-15,21-8-4 16,13-6-12-16,2-1 3 16,2 6 15-16,-7 9 3 15,0 8-2-15,-1 3 0 16,3 0-5-16,-5 26-6 0,-8 11 0 15,-10 16-3-15,-10 10-2 16,-21 1 6-16,-21 3 11 16,-3-10-9-16,1-7-3 15,7-15-1-15,10-12 13 16,7-9 0-16,8-7 1 16,6-5 28-16,3-2 35 15,2 2-21-15,-2-2-27 16,1 0-11-16,1 1-2 15,1-1-1-15,0 0-2 16,0 0-6-16,16 0-9 16,14-12 15-16,9-5 0 0,4-2-3 15,-1 1 6-15,4-1-6 16,1-1-3-16,3-1-20 16,2 1-22-16,-3-1-35 15,-5 1-103-15,-13 1-281 16</inkml:trace>
  <inkml:trace contextRef="#ctx0" brushRef="#br0" timeOffset="36046.83">6001 5738 524 0,'0'0'305'0,"0"0"-264"16,0 0-9-16,0 0-32 16,0 0-9-16,-64 98 9 15,49-34 0-15,3 2 0 16,4-7 0-16,5-7 1 16,3-13-2-16,0-15 1 15,0-13-5-15,0-10-13 16,11-1 16-16,14-19 0 15,10-13-20-15,8-6-61 16,-6 1 3-16,-6 9 70 0,-12 8 6 16,-8 6 4-1,-3 9 22-15,-5 5 45 0,3 0-67 16,1 11-12-16,5 14 12 16,0 6 1-16,1 5 0 15,-4 6 2-15,-1 2 1 16,-2 3-3-16,-3-5 1 15,-3-7 3-15,0-10 2 16,0-8-2-16,0-7 5 16,-12-3 10-16,-2-2 5 15,-4-5 3-15,-5 0-7 16,-10 0-4-16,-9 0-2 16,-13 0-15-16,0 0 3 15,2-2-2-15,10-4-1 16,18 2 0-16,13-4-30 0,12-1-35 15,0-9-88-15,15-10-187 16</inkml:trace>
  <inkml:trace contextRef="#ctx0" brushRef="#br0" timeOffset="36329.67">5956 5784 592 0,'0'0'45'0,"0"0"66"16,0 0-49-16,0 0-43 0,0 0-19 15,0 0-1-15,-19-21-6 16,46 21 7-16,13 0 25 16,12-3-1-16,3-3-14 15,3-2-1-15,3-2-5 16,4-2-3-16,2 3-1 15,-9 1 0-15,-16 5-10 16,-15 1-26-16,-21 2-59 16,-6 0-44-16,-15 8-35 15,-23 6 47-15</inkml:trace>
  <inkml:trace contextRef="#ctx0" brushRef="#br0" timeOffset="36516.47">6238 5856 603 0,'0'0'136'15,"0"0"-28"-15,0 0-52 16,0 0-27-16,0 0-18 16,0 0-11-16,0-31-8 15,0 31-37-15,0 3-85 16,0 8 18-16,3-3-94 15</inkml:trace>
  <inkml:trace contextRef="#ctx0" brushRef="#br0" timeOffset="44322.22">11089 5949 515 0,'0'0'119'0,"0"0"1"15,0 0-54-15,0 0-18 16,0 0-25-16,0 0-4 16,0 0 0-16,0-15 2 15,0 13-7-15,0 2-7 16,0 0-3-16,0 0-1 16,0 0 1-16,0 0 5 15,0 0-2-15,0 0 1 16,0 0-5-16,0 0-3 15,0 0 0-15,0 0 0 16,0 0-1-16,0 0 1 16,0 0 0-16,0 0 0 0,-2 0 0 15,2 0 0-15,0 0-2 16,0 0-1-16,-3 7-4 16,-3 10 1-16,-6 13 6 15,-4 9 0-15,2 6 1 16,-1 3-1-16,1 0-6 15,1-4-2-15,0-3 8 16,5-9-9-16,3-8-10 16,5-7-3-16,0-8 0 15,0-6-2-15,1-1-2 16,17-2 13-16,12 0 1 16,9-8-8-16,4-5-26 0,2 0 4 15,1 1-2-15,-1-2-13 16,-3 4 15-16,-5-3 3 15,-9 4 24-15,-12 0 15 16,-9 1 10-16,-7-1 120 16,0-1-39-16,0 0-8 15,-12-2-21-15,0 3-34 16,1 4 16-16,4 2-15 16,3 3-17-16,-1 3-12 15,2 21-16-15,-2 10 15 16,2 8 1-16,3 3-1 15,0 3-3-15,0-2-11 16,17-3-14-16,7-7-33 0,10-11-19 16,2-11-60-16,-2-14-116 15</inkml:trace>
  <inkml:trace contextRef="#ctx0" brushRef="#br0" timeOffset="44739.4">11602 6096 852 0,'0'0'30'16,"0"0"57"-16,0 0-63 15,0 0-24-15,0 0-22 16,0 0 22-16,-24 73 0 16,24-25 0-16,0-2-1 15,12-2-8-15,6-10-21 0,-1-11-13 16,0-13 5-16,1-10 24 15,-2-4 14-15,4-18 1 16,0-2-1-16,-1 0-7 16,-9 6 7-16,-4 7 18 15,-2 6 16-15,-2 5-11 16,1 0-23-16,3 3-11 16,1 17 7-16,7 7 3 15,-2 5 2-15,1 5 0 16,-4 3-1-16,-1-6-2 15,-5-5 2-15,-2-9 3 16,-1-8-3-16,0-6-4 16,-14 0 4-16,-12-2 10 0,-7-4-10 15,-12 0-2-15,-6 0-22 16,-2 0-15-16,4 0-37 16,19-11-71-16,25-6-174 15</inkml:trace>
  <inkml:trace contextRef="#ctx0" brushRef="#br0" timeOffset="45256.21">11781 6050 232 0,'0'0'86'0,"0"0"-83"15,0 0 14-15,0 0 55 16,0 0 29-16,0 0-22 16,43 36 10-16,-15-32-56 15,7 2-7-15,7-1-11 16,5 0-6-16,8 0-8 16,0 0-1-16,-5 0-25 15,-10 2 9-15,-14 3-2 16,-13 0 13-16,-10 3-12 15,-3 2 12-15,0 2 5 16,-16 6 17-16,-4 3 22 16,-1 6 0-16,2 1-32 15,5 1-1-15,10-1-6 0,4-5 4 16,10-5-4-16,25-6 2 16,14-12 2-16,6-5-2 15,1-2 4-15,-1-21-3 16,-5-5-3-16,-12-5 0 15,-11 0 0-15,-7 0 19 16,-14-1 10-16,-6 2 1 16,-6-6 12-16,-31 4-22 15,-20 5-13-15,-17 7-7 16,-4 12-1-16,7 10-3 16,21 0-6-16,22 24-15 15,22 10-69-15,6 3-61 0,34-10-124 16</inkml:trace>
  <inkml:trace contextRef="#ctx0" brushRef="#br0" timeOffset="45427.02">12519 6212 583 0,'0'0'138'0,"0"0"0"15,0 0-70-15,0 0-45 16,0 0-23-16,0 0-8 15,-34-2-21-15,34 19-7 16,6-3-53-16,9-6-92 16,6-8-264-16</inkml:trace>
  <inkml:trace contextRef="#ctx0" brushRef="#br0" timeOffset="77072.93">5371 6965 313 0,'0'0'116'15,"0"0"-4"-15,0 0-31 16,0 0-17-16,0 0-39 15,0 0-14-15,0 0 7 0,0-12 19 16,0 12-10 0,0 0 0-16,0 0 3 0,0 0-16 15,-1-3-1-15,0 2-4 16,-2 0-5-16,1 1-3 16,1-1 0-16,-1-1 4 15,-1 1-1-15,3-1 1 16,0 1-4-16,0 1-1 15,0-2 6-15,0 1-5 16,0-1-1-16,0 0 0 16,0-5-5-16,18-6-8 15,9-6 0-15,8-1-6 16,1 3 18-16,-6 3-1 16,-3 2 1-16,0 2 1 15,-3 6 0-15,3 4-1 0,-2 0-3 16,0 17 0-16,-8 16-4 15,-7 13-11-15,-10 14 0 16,-15 6 9-16,-25 6 9 16,-6-5 1-16,-2-8-7 15,2-9-4-15,12-13 1 16,4-10 10-16,6-10 0 16,6-8 2-16,2-4-2 15,2-2 0-15,6-3 2 16,-2 0 0-16,7 0 2 15,3 0 4-15,0-5 11 16,12-7-19-16,13-3-5 0,11 0 2 16,-2 1 2-16,2 7 1 15,-1 0 0-15,4 1 0 16,-1 3 0-16,1-4-1 16,0 4-1-16,-4 0 2 15,-1 3 1-15,-8 0-1 16,-6 0 0-16,-11 0-40 15,-7 0-8-15,-2 0 28 16,0 0 20-16,-2 0 0 16,-16 0-109-16,-5-4-51 15,1-6-184-15</inkml:trace>
  <inkml:trace contextRef="#ctx0" brushRef="#br0" timeOffset="77939.67">6111 6784 506 0,'0'0'111'0,"0"0"-40"15,0 0-19-15,0 0-50 16,0 0-2-16,0 0-17 16,-17 16 14-16,10 9 3 15,-6 6 2-15,-5 3-1 0,0 5 7 16,0 2-5-16,-1 0 0 15,2-1 4-15,1-3-5 16,4-5 0-16,3-8 1 16,5-5-3-16,4-7 1 15,0-4-1-15,0-1 0 16,0-5-8-16,0-1-5 16,3-1 9-16,4 0 4 15,4 0 1-15,4 0 5 16,4 0-4-16,7-3-2 0,3 0 0 15,4-2 0-15,4 1-4 16,5 0-34-16,1-4-14 16,2 1-25-16,-3-3-4 15,-6-2 31-15,-12-1-14 16,-8 2 45-16,-9-3 19 16,-7 1 95-16,0-1-7 15,-7-1 29-15,-10 0-48 16,-2 1-46-16,4 3 17 15,0 5-14-15,8 1-11 16,2 3-11-16,4 2-3 16,1 0-1-16,-2 0-10 15,-1 7 2-15,-4 13 8 16,2 3 0-16,1 5 1 16,1 5-1-16,0 4 2 0,3 1-1 15,-2 4 2-15,-2 3-3 16,-3-1 0-16,1-1 1 15,0 0 0-15,1-6 1 16,2-3-2-16,3-6-60 16,0-10-86-16,0-13-113 15</inkml:trace>
  <inkml:trace contextRef="#ctx0" brushRef="#br0" timeOffset="78120.12">6243 7489 632 0,'0'0'159'16,"0"0"-75"-16,0 0-62 16,0 0-22-16,0 0-3 15,0 0-10-15,0-5-5 16,0 5-8-16,0 0-66 16,1 0-86-16,2 0 122 15,0 0-388-15</inkml:trace>
  <inkml:trace contextRef="#ctx0" brushRef="#br0" timeOffset="80769.15">9964 6939 289 0,'0'0'71'0,"0"0"57"15,0 0-77-15,0 0 13 16,0 0-28-16,0 0 15 15,0-49-14-15,0 44-6 0,0 0 12 16,0 3-7-16,0 2-9 16,0 0-10-16,0 0-16 15,0 0-1-15,0 0-4 16,-4 8-3-16,-2 10 0 16,-2 12 7-16,-4 10 1 15,-4 3-1-15,-1 4 0 16,-2 1 3-16,-2-1-3 15,3-7-4-15,2-6-16 16,2-5-3-16,6-9 15 16,3-7 7-16,2-4 1 15,2-5-1-15,1-4 1 16,0 3-2-16,0-3 1 0,0 0-5 16,13 0-11-1,15-6 4-15,9-7-3 0,-2-1-10 16,4 1 10-16,-3 0-20 15,-1-1 20-15,-4 4-25 16,-5-2 22-16,-4 0-1 16,-1 1-30-16,-7-1 13 15,-3-1 29-15,-3-1 8 16,-7-1 2-16,-1-2 3 16,0-1 30-16,0 0 38 15,-9 2-25-15,-1 0 2 16,1 7 36-16,3 1-33 0,5 6-27 15,-4 2-26 1,5 5-4-16,-3 20-23 0,-3 10 27 16,3 9 1-16,-1 4-1 15,1 3 1-15,1 1 0 16,0-2-1-16,1-5 0 16,1-6-18-16,0-7-43 15,1-10-33-15,12-15-10 16,2-7-67-16</inkml:trace>
  <inkml:trace contextRef="#ctx0" brushRef="#br0" timeOffset="81187.94">10279 7149 808 0,'0'0'19'16,"0"0"32"-16,0 0-51 15,0 0-53-15,0 0 21 16,0 0 32-16,0 70 2 16,0-41-1-16,0-2-1 15,0 0 0-15,1-4 0 16,2-5-1-16,-3-8-32 16,2-5-15-16,-2-3 16 15,3-2 32-15,5 0 0 0,5-11 0 16,4-5-15-1,-2 4 14-15,-3 4 2 0,-6 6 3 16,-4 2 17-16,-2 0-11 16,4 0-10-16,1 5-7 15,1 15 7-15,0 5 6 16,-2 4-4-16,-1 1 2 16,-3-1-3-16,0-7-1 15,0-3 0-15,-2-3 4 16,-11-5-2-16,0-1 3 15,-5-5 8-15,0-4-7 16,-1-1-6-16,-2 0-48 16,7-11-115-16</inkml:trace>
  <inkml:trace contextRef="#ctx0" brushRef="#br0" timeOffset="81752.15">10318 7153 208 0,'0'0'239'16,"0"0"-138"-16,0 0-13 15,0 0-61-15,0 0-27 16,0 0-7-16,25-4 7 0,2 1 4 16,3 1 0-16,-1-1-3 15,0 3-1-15,-6 0 0 16,-3 0 1-16,-2 2-2 16,-6 11 1-16,-2 4-1 15,-7 5 0-15,-1 2 1 16,-2 5 0-16,0-2 1 15,-9 0-1-15,-5-4 0 16,3 1 1-16,4-4 1 16,2-6-2-16,5 1 2 15,0-5-4-15,8-5-3 16,21-5-13-16,11 0 16 16,9-19-5-16,-1-6 6 0,-10-4 1 15,-2-3 29 1,-13 1 29-16,-7-5 29 0,-7 2-35 15,-7 2-1-15,-2 6-15 16,-8 6-23-16,-20 6-7 16,-12 8-6-16,-14 6-5 15,-2 0-32-15,5 18 1 16,16 4-8-16,17 10-44 16,17 2-24-16,1-4-62 15,26-5-236-15</inkml:trace>
  <inkml:trace contextRef="#ctx0" brushRef="#br0" timeOffset="82048.97">10928 7369 430 0,'0'0'7'16,"0"0"-7"-16,0 0 39 15,80 14 12-15,-45-14-18 16,11 0-10-16,-1 0 12 16,2-8-14-16,1 0 4 0,-3-1-17 15,-5 1-8-15,1 0 2 16,-11 1-2-16,-10 0-7 15,-12 1-15-15,-8 0-5 16,0 1-45-16,-19-1-110 16</inkml:trace>
  <inkml:trace contextRef="#ctx0" brushRef="#br0" timeOffset="82305.52">11193 7144 516 0,'0'0'113'0,"0"0"3"0,0 0-24 16,0 0-72-16,0 0-20 15,0 0-13-15,-27 16 11 16,14 24 2-16,-5 10 1 16,3 6 0-16,-3 1-1 15,6-3 2-15,-1-5-1 16,2-5 0-16,4-9-1 15,2-7-3-15,5-5-32 16,0-9-50-16,0-8-43 16,15-6-82-16</inkml:trace>
  <inkml:trace contextRef="#ctx0" brushRef="#br0" timeOffset="82440.05">11124 7565 769 0,'0'0'95'0,"0"0"-43"16,0 0-52-16,0 0-81 16,0 0-61-16,0 0-98 15</inkml:trace>
  <inkml:trace contextRef="#ctx0" brushRef="#br0" timeOffset="98818.16">11660 7175 228 0,'0'0'67'0,"0"0"-10"0,0 0-7 16,0 0-2-16,0 0 3 15,0 0-14-15,0 0-15 16,-6-21 6-16,6 16 5 16,0 5-12-16,0 0-5 15,0-3-5-15,0 3-5 16,0 0 6-16,-1 0-6 15,1 0 11-15,0 0 11 16,0 0 7-16,0 0-10 16,0 0-13-16,0 0-2 0,0 0 3 15,0 0 1 1,-2-2 3-16,2-1 7 0,-1 1-22 16,-1-3 0-16,0 0 2 15,1 2-4-15,0-1 0 16,-1-3 0-16,2 2 0 15,0-2 0-15,0-6-4 16,0 0-9-16,15-2-5 16,3 1 10-16,0 3 5 15,0 2 0-15,-1 1 4 16,3 3-2-16,2 4 1 16,4 1-3-16,0 0-1 15,1 0 3-15,-3 7-1 16,-6 5 1-16,-3 0-1 0,-4 0-1 15,-5 8 1-15,-6 6 1 16,0 12-7-16,-10 11 5 16,-16 7 3-16,-12 3 1 15,-5-1 1-15,1-6-1 16,4-6 3-16,8-8-4 16,7-9-1-16,5-8-2 15,7-5 2-15,3-5 1 16,5-8 0-16,1 0 1 15,2-3 7-15,0 0 22 16,3 0-3-16,23-12-27 16,14-2-4-16,15-6-3 15,7 5 3-15,5 2 4 0,-2 4-8 16,-5 0 6-16,-8 5-5 16,-11 2 1-16,-16 2 1 15,-13 0 5-15,-7 0 0 16,-5 0-1-16,0 0-2 15,0 0 3-15,0 0-10 16,-8 6-22-16,-7 3-59 16,-1-2-86-16,3-7-214 15</inkml:trace>
  <inkml:trace contextRef="#ctx0" brushRef="#br0" timeOffset="99534.1">12282 7132 473 0,'0'0'59'16,"0"0"-57"-16,0 0 3 16,0 0-5-16,0 0 22 15,-8 84 3-15,8-52 18 16,0 2-12-16,0 5-2 16,0 0-12-16,3-2-8 15,0-5-7-15,4-8 2 16,0-7-1-16,7-12 0 15,7-5 4-15,4-5 15 16,5-21-16-16,-2-8 1 16,-6-6-5-16,-7-2 14 15,-11 0 31-15,-4 1-18 0,-1 0-8 16,-18 5-4 0,-4 5-7-16,4 7-5 0,4 7-4 15,7 10-1-15,2 7 0 16,-4 0-20-16,-5 24-156 15,-7 7 71-15,-3 2-183 16</inkml:trace>
  <inkml:trace contextRef="#ctx0" brushRef="#br0" timeOffset="100849.97">12635 7182 338 0,'0'0'68'15,"0"0"58"-15,0 0-43 16,0 0-14-16,0 0-27 16,0 0-24-16,-5-8 6 15,5 8 20-15,0 0-6 0,0-4-7 16,13-3-4-16,14-3-18 15,9-2-9-15,6 3-1 16,2 0 1-16,2 1-4 16,0 0-31-16,-2 0-37 15,-6 4-51-15,-13-1-39 16,-12 3-106-16</inkml:trace>
  <inkml:trace contextRef="#ctx0" brushRef="#br0" timeOffset="101025.97">12740 7340 470 0,'0'0'57'0,"0"0"6"16,0 0-24-16,89 0-8 16,-60 0-7-16,-1-5-2 15,6-6-9-15,7-5-8 16,6 2-5-16,5-6-78 15,-8-4-247-15</inkml:trace>
  <inkml:trace contextRef="#ctx0" brushRef="#br0" timeOffset="101698.96">13396 6858 570 0,'0'0'136'15,"0"0"-8"-15,0 0-97 16,0 0-31-16,0 0-13 0,0 0 13 16,-49 67 0-16,32-25 1 15,3-5 0-15,0 1 0 16,2-2-1-16,3-4 1 15,3-5-1-15,2-3 0 16,4-4 1-16,0-3-2 16,0-5 0-16,9-6-16 15,13-3-24-15,9-3 11 16,5 0-28-16,5-9-26 16,-4-5-10-16,-3 3 16 15,-8 0 0-15,-7 0 17 16,-4 0 45-16,-9-2 16 0,-3-2 42 15,-3 0 51-15,0-1 6 16,0-3-25-16,-3 4-7 16,-6 1 5-16,1 6 0 15,4 2-32-15,1 6-22 16,3 0-18-16,-2 0-12 16,-1 19-12-16,-3 8 24 15,-1 8 0-15,0 6-1 16,1 2 1-16,-3 2-1 15,3 0 1-15,1-3 0 16,5-3 1-16,0-3 3 16,0-4-4-16,18-11-61 15,3-13-186-15</inkml:trace>
  <inkml:trace contextRef="#ctx0" brushRef="#br0" timeOffset="102198.39">13806 6986 432 0,'0'0'178'16,"0"0"-21"-16,0 0-79 15,0 0-49-15,0 0-23 16,0 0-6-16,0-11-5 15,24 6 5-15,8-3 3 16,3-1 0-16,0-3-2 16,-5 4 3-16,-8 0-4 15,-7 5 2-15,-9 3-2 16,1 0-5-16,-2 9-4 0,-4 13 5 16,-1 7-1-16,0 9 1 15,0 6 3-15,-18 7-2 16,-4 2 3-16,-3-1 0 15,1-2-6-15,7-12-6 16,4-10-10-16,4-10-8 16,4-6-34-16,-1-9-63 15,2-3-151-15</inkml:trace>
  <inkml:trace contextRef="#ctx0" brushRef="#br0" timeOffset="102682.49">13719 7159 681 0,'0'0'57'16,"0"0"-9"-16,0 0-48 15,0 0-5-15,0 0 5 16,113-16 2-16,-74 16 0 16,-1 0 8-16,1 0 5 15,1 0-6-15,2 0-9 16,1-2 1-16,-1 2 1 15,-3-1 0-15,-9 1-2 16,-11 0-15-16,-9 0 2 16,-7 0 5-16,-3-1 8 15,0-1 0-15,0 2 17 0,0 0-11 16,-1 9-3-16,-11 11-3 16,2 7 0-16,2 4-2 15,4 5 1-15,4-1 1 16,0-2 0-16,5-8-1 15,18-11 1-15,7-12 1 16,6-2 2-16,1-19 1 16,2-9-4-16,-6-6-1 15,-8-1 1-15,-10 0 3 16,-12 2 2-16,-3 2 15 16,-13 3 12-16,-23 1 3 15,-12 6-31-15,-3 5-4 0,7 8-4 16,14 8 2-1,13 0-38-15,13 16-42 0,4 6-58 16,0-2-20-16,18-3-229 16</inkml:trace>
  <inkml:trace contextRef="#ctx0" brushRef="#br0" timeOffset="102825.1">14356 7110 646 0,'0'0'171'16,"0"0"-86"-16,0 0-82 16,0 0-3-16,0 0-107 15,0 0 28-15,-17 43-141 16</inkml:trace>
  <inkml:trace contextRef="#ctx0" brushRef="#br0" timeOffset="25755.16">5212 8186 191 0,'0'0'71'15,"0"0"35"-15,0 0-2 16,0 0-17-16,0 0-23 16,0 0 7-16,0 0-26 0,-52 2 3 15,47-2-15-15,0-1-6 16,3 1-3-16,0-1-7 16,2 1-17-16,0 0 1 15,0 0 1-15,-1 0-1 16,1-1-1-16,-3-2 0 15,0-3 1-15,1 0 3 16,1-4-4-16,1-2 0 16,0-4-1-16,19-2-13 15,10 1 7-15,2-2-2 16,4 5 9-16,-3 3 0 0,-3 7-2 16,-1 4 2-1,-3 0-3-15,-3 12 1 0,-1 9-6 16,-3 9-8-16,-3 6 1 15,-11 7 8-15,-4 6-8 16,-10 4 10-16,-17 3-1 16,-7-8 5-16,2-4-1 15,2-8 2-15,7-10 1 16,-1-8 0-16,8-6-1 16,2-5 0-16,4-2 3 15,1-3 4-15,6-2 2 16,3 0 4-16,0 0-1 15,6 0-3-15,24-11-9 16,10-8-27-16,11-3 23 0,4-3 4 16,0 3 0-16,0-1 4 15,-1 3-3-15,-10 1 0 16,-4 6-1-16,-8 4-1 16,-8 1 1-16,-11 5-44 15,-11 1-121-15,-2-2-165 16</inkml:trace>
  <inkml:trace contextRef="#ctx0" brushRef="#br0" timeOffset="26537.76">5901 8136 369 0,'0'0'136'0,"0"0"-61"16,0 0 3-16,0 0-25 15,0 0-1-15,0 0-11 16,12-82-25-16,15 67-12 16,3 1-3-16,4 4-1 15,0 6 4-15,-4 4-4 0,-4 0-1 16,-3 4-2-16,-5 12-31 15,-9 3-16-15,-6 4 2 16,-3 1 0-16,0 0-24 16,-15-2 15-16,-6-2 47 15,-1-4 4-15,1-2 6 16,9-8 2-16,6 2 32 16,6 0-12-16,0 3-12 15,0 6 23-15,11 5 5 16,9 6-18-16,3 6-15 15,-1 0-4-15,2 2 3 16,-6-8-2-16,-8-5-1 0,-5-6 1 16,-2-7 1-1,-3-3 8-15,0 1 10 0,-11 2-7 16,-17 1 26-16,-12-1-16 16,-17-3-15-16,0-2-4 15,5-5-3-15,16 0 3 16,20 0-5-16,16-13-10 15,21-10-241-15</inkml:trace>
  <inkml:trace contextRef="#ctx0" brushRef="#br0" timeOffset="27637.11">6839 6732 415 0,'0'0'48'0,"0"0"11"15,0 0 26-15,0 0-26 16,0 0-28-16,0 0-29 15,-85-7-1-15,63 52 5 0,-2 17-5 16,0 15 13 0,2 10-2-16,4 2 0 0,10-1-10 15,8-12 0-15,0-14-2 16,10-15-13-16,19-16-29 16,13-17 4-16,10-14-7 15,12-6-30-15,0-27-256 16</inkml:trace>
  <inkml:trace contextRef="#ctx0" brushRef="#br0" timeOffset="30150.35">7006 6944 427 0,'0'0'43'15,"0"0"-40"-15,0 0-3 16,0 0 0-16,0 0 0 16,0 0 36-16,-19 69-5 15,7-42-5-15,0 4-9 16,-1-4-7-16,0-2-7 15,3-2 5-15,3-4-5 16,2-6 0-16,2-4-2 16,2-6 3-16,1-3 2 15,0 0 14-15,0 0 46 16,0-20 2-16,6-7-68 16,7-4-27-16,1-3 24 15,2 1-13-15,1-3 11 0,3 4-2 16,1 3-15-16,2 6 12 15,-3 7 2-15,-3 11-3 16,-5 5 0-16,-2 0-15 16,2 10 4-16,-4 12 14 15,-4 12 5-15,-4 7 1 16,0 5 2-16,-4 4 1 16,-8 3 1-16,0-6-2 15,3-5-9-15,0-9-32 16,2-9-43-16,-1-12-109 15</inkml:trace>
  <inkml:trace contextRef="#ctx0" brushRef="#br0" timeOffset="30683.84">6984 7120 395 0,'0'0'146'16,"0"0"-92"-16,0 0-39 15,0 0-12-15,0 0 0 16,103-13 16-16,-62 10-8 16,4 2-4-16,-4 1-4 15,-4 0-3-15,-6 0 3 16,-14 0-3-16,-5 0-1 16,-9 0 0-16,-3 0-8 0,0 0-14 15,0 3-6 1,0 6 5-16,-3 3 24 0,-6 4 7 15,1 2-5-15,3 6-2 16,4 1 1-16,1 3-1 16,0 2 0-16,6-3 0 15,14-3-5-15,3-8-31 16,4-9-32-16,6-7 17 16,1-7 24-16,-1-17-28 15,-3-5 55-15,-11-7 9 16,-8-3 49-16,-11 2 61 15,0-4-21-15,-2 4-40 16,-16 2 22-16,-1 9-28 16,1 6-3-16,10 12 16 0,6 5-32 15,2 3-33-15,0 0-40 16,0 13-37-16,0 14 46 16,13 14 31-16,5 5 5 15,1 5-3-15,-2-1-1 16,-1-4-1-16,-4-4-48 15,-5-9-32-15,-1-8 18 16,-6-13-64-16,0-12-130 16</inkml:trace>
  <inkml:trace contextRef="#ctx0" brushRef="#br0" timeOffset="30855.89">7540 7141 586 0,'0'0'37'0,"0"0"21"0,0 0-58 16,0 0 0-16,0 0 4 16,0 0-2-16,103-7 0 15,-73 10-2-15,0 3 0 16,3-3-8-16,-3-3-110 16,-1 0-232-16</inkml:trace>
  <inkml:trace contextRef="#ctx0" brushRef="#br0" timeOffset="39008.94">6977 5860 427 0,'0'0'159'0,"0"0"-99"16,0 0 23-16,0 0-43 16,0 0-11-16,0 0-8 15,0 0-10-15,0-18-8 16,0 18-3-16,0 3-9 16,0 12-1-16,-8 11 9 15,-3 5 1-15,-5 2 0 16,1 1 5-16,0-4-4 0,5-8 0 15,1-8 1-15,3-7-2 16,5-4 4-16,1-3 0 16,0 0 9-16,0-10 18 15,10-18-31-15,9-11-4 16,5-3-22-16,0-2 16 16,0 4 7-16,-5 4 0 15,5 0-25-15,0 5-23 16,-3 9 20-16,-5 7 13 15,-5 10 18-15,-1 5 0 16,-2 5-14-16,2 21 10 16,0 10 0-16,-4 10 4 0,-4 7 4 15,-2 1-2 1,0 1 3-16,0-6-5 0,0-6-18 16,-2-9-53-16,-5-14-57 15,0-12-203-15</inkml:trace>
  <inkml:trace contextRef="#ctx0" brushRef="#br0" timeOffset="39541.69">7087 5886 574 0,'0'0'40'0,"0"0"-9"15,0 0-30-15,0 0 2 16,82-14 15-16,-50 14 11 15,1 0-19-15,2 2-8 0,-5 8-1 16,0-2 0-16,-2 3-1 16,-9-3-7-16,-7-2-22 15,-4 1-22-15,-5-2-23 16,-3 0 3-16,0-2 54 16,0 2 17-16,-11-1 34 15,3 1 3-15,0 2-3 16,0 2-10-16,5 4-6 15,1 5-13-15,2 6-2 16,0 4-1-16,0 1 1 16,2-1-1-16,6-6-2 15,6-5-20-15,0-6-1 0,5-11-8 16,5 0 7-16,2-17-8 16,1-13-4-16,-4-3 34 15,-5-3 101-15,-9-1-20 16,-3 0-4-16,-6-1-19 15,0 3-5-15,0 5 3 16,0 8-12-16,-1 12-30 16,-1 3 4-16,2 7-18 15,0 0-15-15,0 25-34 16,0 11 47-16,0 10 2 16,6 3 0-16,4 3 0 15,1-9-17-15,0-6-7 16,0-10-9-16,0-10-40 0,5-15-17 15,4-2-35-15,2-24-158 16</inkml:trace>
  <inkml:trace contextRef="#ctx0" brushRef="#br0" timeOffset="40025.14">7685 5934 556 0,'0'0'48'0,"0"0"-48"16,0 0-5-16,0 0 5 15,0 0 2-15,104 33 1 16,-53-29 0-16,7-4 7 16,3 0-10-16,-3 0-4 15,-5-10-3-15,-9-5 4 16,-16 3 3-16,-12 2 3 0,-12 3 22 16,-4 4 113-16,0 1-60 15,0 2-42-15,-3 0-36 16,-15 8-2-16,-9 19-5 15,-5 9 6-15,6 2 1 16,7 1 0-16,7-4-1 16,6-9 0-16,3-9 1 15,3-9-10-15,0-8 10 16,0 0 2-16,24-28-2 16,13-14-9-16,2-9-29 15,-6-1 25-15,-11 3-2 16,-11 5 3-16,-1 6 12 0,0 5 18 15,-4 12-11-15,0 8 34 16,-4 10-17-16,-1 3-24 16,1 10-30-16,1 21 22 15,-3 6 8-15,0 7 0 16,0 4 0-16,0 0 0 16,0-2 2-16,0-9-2 15,0-6-1-15,0-8-44 16,0-12-76-16,0-11-125 15</inkml:trace>
  <inkml:trace contextRef="#ctx0" brushRef="#br0" timeOffset="40199.79">8219 5937 666 0,'0'0'53'0,"0"0"-33"15,0 0-20-15,0 0-16 16,0 0 16-16,0 0 2 15,0 0 5-15,100 24-1 16,-60-12-2-16,4-2-4 16,3-1-41-16,-7-4-131 15,-10-5-237-15</inkml:trace>
  <inkml:trace contextRef="#ctx0" brushRef="#br0" timeOffset="40523.87">7299 6240 86 0,'0'0'462'0,"0"0"-332"16,0 0-15-16,0 0-81 15,0 0-31-15,0 0-3 16,-14 17-8-16,44-13 8 16,18 1 6-16,20-5 8 0,23 0-1 15,17 0-5-15,13-5-3 16,8-4-5-16,-2 1-5 16,-9 2-40-1,-12 5-11-15,-18 1-40 0,-24 0-49 16,-27 0-187-16</inkml:trace>
  <inkml:trace contextRef="#ctx0" brushRef="#br0" timeOffset="47066.95">7172 5981 293 0,'0'0'94'16,"0"0"-35"-16,0 0 9 15,0 0-20-15,0 0 21 16,0 0-25-16,0 0 17 15,-24-66-20-15,21 58-5 16,-2 1-20-16,-2 2-11 16,2 2-3-16,1 2-1 15,1-2-1-15,0 3-2 0,2-2 2 16,1 2-1-16,0 0 1 16,0 0-4-16,0 0 1 15,0 0 2-15,0 0-5 16,20 0-1-16,21-2 7 15,24 1 7-15,14-1-5 16,11 2-2-16,8 0-2 16,10 0-16-16,7 0 10 15,1 0 6-15,-1 0 1 16,-12 0-9-16,-11 0-8 0,-13 0-6 16,-21 0 12-1,-19 0 8-15,-18 0 3 0,-12 0-12 16,-9 0-23-16,0 2 28 15,-24 3 8-15,-22 5-3 16,-25 4 3-16,-12-1-126 16,-6-4-280-16</inkml:trace>
  <inkml:trace contextRef="#ctx0" brushRef="#br0" timeOffset="47451.85">7106 6072 401 0,'0'0'75'16,"0"0"-36"-16,0 0 0 15,0 0 31-15,0 0-32 16,0 0-34-16,-3 3-4 15,3-1-3-15,15 3 3 16,15 3 8-16,20-3 7 16,16-4 2-16,15-1-1 15,20 0 1-15,15-9-3 16,8-6-4-16,1 0-9 16,-4-1 2-16,-16-1-3 0,-17 2 0 15,-15 3 0 1,-27 3 1-16,-20 4 2 0,-16 2-3 15,-10 3-7-15,-1 0-45 16,-37 3-18-16,-26 14 19 16,-25 4-39-16,-13-6-255 15</inkml:trace>
  <inkml:trace contextRef="#ctx0" brushRef="#br0" timeOffset="47668.91">7443 6048 631 0,'0'0'11'16,"0"0"47"-16,0 0-2 0,0 0-56 16,94-14 5-16,-31 14-5 15,15 0 0-15,8 0 2 16,7 0-2-16,5 0-8 15,-1 0-54-15,-8 5-57 16,-19-2-90-16</inkml:trace>
  <inkml:trace contextRef="#ctx0" brushRef="#br0" timeOffset="48770.19">8117 6962 592 0,'0'0'18'0,"0"0"47"16,0 0-65-16,0 0-11 16,0 0 3-16,0 0 8 15,-13 73 6-15,-3-29 4 0,-7 4 0 16,-3 2-7-16,0-6 5 15,7-7-6-15,4-10 2 16,7-13-2-16,5-8-2 16,3-5 1-16,0-1 23 15,0-12 75-15,12-26-90 16,12-14-9-16,6-8-34 16,6-5 34-16,-2 6-27 15,3 4-4-15,-4 7 30 16,-2 13-24-16,-5 9 6 15,-11 14 19-15,-5 9 0 16,-1 3 0-16,-4 15-11 16,1 19 11-16,-5 10 0 0,-1 6 4 15,-1 3 5 1,-15 0 0-16,0-2-5 0,1-4 0 16,0-6-2-16,6-10-2 15,3-9-10-15,1-9-35 16,3-12-70-16,2-1-102 15</inkml:trace>
  <inkml:trace contextRef="#ctx0" brushRef="#br0" timeOffset="48951.69">8029 7085 559 0,'0'0'76'0,"0"0"-76"0,0 0-10 15,0 0 10 1,87 5 7-16,-39-2 28 0,7-3 2 15,8 0-4-15,8-5-21 16,1-9-12-16,-2-3-22 16,-7 0-77-16,-17-3-76 15,-16-3-214-15</inkml:trace>
  <inkml:trace contextRef="#ctx0" brushRef="#br0" timeOffset="49207.46">8574 6757 513 0,'0'0'2'16,"0"0"-2"-16,0 0 14 16,0 0 23-16,86 96 1 15,-82-40 1-15,-4 5-12 16,0 6-7-16,-2-1-9 15,-19 4-2-15,-6-2-3 16,-6-3 0-16,-4-4-1 16,-3-11-5-16,-6-3-28 15,-9-14-89-15,5-10-286 16</inkml:trace>
  <inkml:trace contextRef="#ctx0" brushRef="#br0" timeOffset="50669.86">6903 7965 296 0,'0'0'93'16,"0"0"-54"-16,0 0-30 15,0 0-7-15,0 0 15 0,-61 84 26 16,36-43-7-16,1 9-20 16,3 9-11-16,5 5 0 15,5 6-1-15,8-1 0 16,3-6-4-16,0-11-37 15,23-12-49-15,5-15-39 16,8-15-114-16</inkml:trace>
  <inkml:trace contextRef="#ctx0" brushRef="#br0" timeOffset="51447.06">7175 8226 624 0,'0'0'31'0,"0"0"-31"15,0 0-20-15,0 0 20 16,-6 77 7-16,-6-33-4 16,1-1 2-16,-2-2-2 15,3-7 1-15,2-10-4 16,5-10 2-16,-1-6-1 16,4-8 2-16,0 0 5 15,0-21 21-15,18-16-29 16,4-9-35-16,2-8 34 15,-8 2 1-15,-1 1 0 16,-6 2 8-16,-1 4 9 16,0 6-5-16,3 4 3 15,1 10-15-15,4 8-2 0,-2 9-3 16,-1 8 4-16,-2 0-7 16,-1 26 0-16,0 13 1 15,-8 10 1-15,-2 6 6 16,-6 1 0-16,-13 1 1 15,-4-5 1-15,3-7-2 16,3-8-29-16,2-12-64 16,0-9-35-16,6-16-94 15</inkml:trace>
  <inkml:trace contextRef="#ctx0" brushRef="#br0" timeOffset="51979.89">7181 8257 449 0,'0'0'56'0,"0"0"42"0,0 0-31 16,0 0-57-16,0 0-5 16,88-31 14-16,-49 24 9 15,5 1-3-15,3-1-9 16,-3-2-8-16,-2 0-4 16,-9 3-3-16,-8 2-1 15,-9 2-1-15,-7 2-17 16,-7 0-15-16,-2 0-4 15,0 0 12-15,0 0-12 16,0 0 22-16,0 3 15 16,-5 9 4-16,-2 4 2 0,1 3 2 15,0 4-1 1,3 2-2-16,2 0-2 0,1-2 2 16,0 0-3-16,0-3 2 15,4-7-3-15,7-2-1 16,2-8-9-16,4-3-25 15,5-3 23-15,6-17-21 16,-3-7-18-16,-1-2 50 16,-7-4 48-16,-7 0 24 15,-7 0-2-15,-3 1-14 16,0 4-6-16,0 7-7 16,-3 9-6-16,-3 6-12 15,3 5-8-15,3 1-17 16,0 0-34-16,0 18-22 0,0 10 56 15,5 8-1-15,7 1 1 16,0 2 0-16,2-5-2 16,3-7-43-16,0-4-45 15,0-11-15-15,3-12-26 16,-3-2-52-16</inkml:trace>
  <inkml:trace contextRef="#ctx0" brushRef="#br0" timeOffset="52145.62">7816 8161 467 0,'0'0'119'0,"0"0"-12"16,0 0-107-16,0 0-23 15,0 0 16-15,0 0 7 0,22 16 4 16,1-11-4-16,7 1 0 16,8-6-1-16,10 0-41 15,6-6-84-15,-3-18-127 16</inkml:trace>
  <inkml:trace contextRef="#ctx0" brushRef="#br0" timeOffset="52379.46">8290 7982 704 0,'0'0'30'0,"0"0"-30"0,0 0-17 16,-43 86 17-1,24-47 0-15,1 2 1 0,2-4 3 16,4-6 1-16,9-4 0 16,1-7 1-16,2-7-2 15,0-7 0-15,0-3-4 16,0-3-2-16,0 0-18 16,5-11 13-16,11-14-184 15,-2-9-204-15</inkml:trace>
  <inkml:trace contextRef="#ctx0" brushRef="#br0" timeOffset="52632.99">8207 7950 514 0,'0'0'116'0,"0"0"-5"15,0 0-36-15,0 0-48 0,0 0-27 16,0 0-26-16,34-17 25 16,-13 46 1-16,-3 7-2 15,-3-2 0-15,-3-1 2 16,-3 0 0-16,-5-3-2 15,-4-4-2-15,0-2 4 16,-8-1 2-16,-2-5-1 16,-7-2 0-16,-3-2 1 15,-4-3-2-15,-3-1 0 16,1-3-21-16,-1-1 6 16,4-3 1-16,7 1-22 0,6 0-81 15,8-2-77 1,2-2-173-16</inkml:trace>
  <inkml:trace contextRef="#ctx0" brushRef="#br0" timeOffset="52944.84">8390 7807 772 0,'0'0'3'16,"0"0"-6"-16,0 0-21 16,0 0 12-16,0 0 10 15,0 0 1-15,96 93 1 0,-78-28 11 16,-6 15 17-16,-9 4-24 16,-3 1-4-16,-5-5 3 15,-17-3 5-15,-7-7-3 16,-2-10 3-16,0-10-2 15,3-11-6-15,1-9-5 16,0-8-46-16,-2-15-89 16,2-7-406-16</inkml:trace>
  <inkml:trace contextRef="#ctx0" brushRef="#br0" timeOffset="53107.87">8285 8521 821 0,'0'0'26'0,"0"0"21"16,0 0-47-16,0 0-10 15,0 0-88-15,0 0 34 16,18 19-5-16,1-19-78 16,-1 0-240-16</inkml:trace>
  <inkml:trace contextRef="#ctx0" brushRef="#br0" timeOffset="69139.85">9955 8282 3 0,'0'0'52'0,"0"0"-28"0,0 0 14 15,0 0-4-15,0 0-28 16,0 0-2-16,0 0 14 16,0 0 29-16,10-53-10 15,-10 50 13-15,0-2-19 16,0 0-9-16,0 2-19 15,0-2-1-15,0 1 1 16,-1-1-3-16,-3 2 0 16,1-3 0-16,0 2 0 15,0-3 3-15,0 4 17 16,0-2-1-16,1 2 13 0,2 3-22 16,0 0-10-16,-1 0-29 15,-2 0-132-15,0 0 65 16,-2 0-6-16</inkml:trace>
  <inkml:trace contextRef="#ctx0" brushRef="#br0" timeOffset="69897.77">9928 8165 187 0,'0'0'90'0,"0"0"3"16,0 0-35-16,0 0-21 16,0 0 11-16,0 0-34 15,-3-58 15-15,3 51-5 16,0-3-11-16,0 1 17 15,0 1-11-15,0-2 5 16,0 0-13-16,0 0-2 16,0-1 2-16,0-1 6 0,0 1 10 15,0 1-12-15,3 3 6 16,-3 1-1-16,0 1-14 16,3 1-1-16,-3 2-1 15,0 2 2-15,0 0 2 16,0 0 5-16,0 0-5 15,0 0-8-15,0 0 0 16,0 0-7-16,0 17-11 16,0 16 16-16,0 9 0 15,-15 8 1-15,0 3 0 16,-7-4-1-16,1-5 2 16,0-7 2-16,5-7-2 0,4-7 1 15,5-4 0-15,2-5-1 16,2-5 1-16,0-1 0 15,3-4-1-15,0-3 0 16,0 1 0-16,0-1-3 16,0 2-6-16,0 0-5 15,6 2 14-15,10-2 0 16,8-3-1-16,2 0-3 16,4 0 0-16,1 0-4 15,-1-3 4-15,-2-7 3 0,-1 1-6 16,1-2-8-1,-3 0-33-15,-4-1-1 16,-6 1-49-16,-6 2-5 0,-6 2-36 16,-3-2 56-16,0 1 4 15,0 0 79-15,-12-1 6 16,2 1 92-16,0-1 41 16,1 0-25-16,4 1-4 15,0 0-3-15,2 4-7 16,2 2-43-16,1 2-30 15,0 0-27-15,0 0-8 16,0 6-9-16,0 14 10 16,5 9 5-16,2 8 1 0,-2 4 1 15,-4 2-1 1,-1 0-1-16,0-4 2 0,-6 0 0 16,-5-4 1-16,1-1 0 15,-2-1-1-15,-2-2-22 16,1-10-118-16,6-20-162 15</inkml:trace>
  <inkml:trace contextRef="#ctx0" brushRef="#br0" timeOffset="71771.56">10350 8071 213 0,'0'0'145'16,"0"0"17"-16,0 0-120 15,0 0-10-15,0 0-10 16,0 0-6-16,0 0-6 16,-10-25 3-16,10 25 14 15,0 0-1-15,0 0-15 16,0 0-11-16,0 0-3 16,0 0-5-16,0 0 1 15,0 0 3-15,0 0-5 16,3 0-4-16,13 0 13 15,4 0 9-15,7 0-4 16,4 0-2-16,0 0-2 16,-1 0 2-16,-5 0-3 0,-8 0 4 15,-7-4-3-15,-9 2 1 16,-1 2 10-16,0-1 5 16,0 1-16-16,0 0-1 15,0 1-11-15,0 16 0 16,0 10 11-16,0 10 0 15,-5 5-2-15,-8 6 2 16,-1 4-2-16,0 0 1 16,-2-2 1-16,4-4 0 15,0-8 0-15,6-8 2 16,3-6 0-16,3-7-2 16,0-4 4-16,0-1-4 0,0-6-11 15,0 0-42-15,0 1-39 16,-7-4-45-16,-8-3-78 15</inkml:trace>
  <inkml:trace contextRef="#ctx0" brushRef="#br0" timeOffset="72309.67">10344 8279 267 0,'0'0'231'16,"0"0"-183"-16,0 0-21 15,0 0-18-15,0 0-4 16,82-34 14-16,-52 29 0 16,3 3-2-16,4 0-9 15,3 1-2-15,-1 1-6 16,0 0 0-16,-4 0 0 15,-7 0-3-15,-6 8-18 16,-7-2-15-16,-6 2 19 16,-6 0-7-16,-3 1-18 15,0 3 31-15,-8 2 11 16,-9 1 13-16,-4 5 23 0,3 1-10 16,2 4-10-16,2-1-8 15,4 2-6-15,4 0 1 16,4-2-3-16,2-4 3 15,0-5 3-15,24-8-4 16,12-7 6-16,13 0 6 16,11-19-5-16,4-8-1 15,-3-6-1-15,-13 3-3 16,-17 2 23-16,-16 3 36 16,-15 2 8-16,0 0-38 15,-27 4-24-15,-22 5-9 16,-12 8 0-16,-8 6-34 0,10 0-17 15,18 9-8-15,19 12-19 16,20 1-54 0,2-1-141-16</inkml:trace>
  <inkml:trace contextRef="#ctx0" brushRef="#br0" timeOffset="72754.74">11105 8477 368 0,'0'0'176'0,"0"0"-131"16,0 0-33-16,0 0-12 15,0 0 0-15,0 0 13 16,57 8 17-16,-23-8 5 15,5-7-6-15,6-7-12 16,2-2-4-16,0 1-10 0,-1 2 1 16,-7 3-4-1,-8 3-3-15,-13 1-8 0,-11 4-13 16,-5 2 2-16,-2 0 0 16,0 0-25-16,-5 0-7 15,-19 0-25-15,-12 0-211 16</inkml:trace>
  <inkml:trace contextRef="#ctx0" brushRef="#br0" timeOffset="73047.94">11332 8211 574 0,'0'0'143'0,"0"0"-9"16,0 0-92-16,0 0-11 15,0 0-31-15,0 0 0 16,-9-40-9-16,9 55-7 16,0 13 10-16,0 11 5 15,0 9 0-15,0 9 0 16,-1 0-1-16,-12 1 2 16,1-3 0-16,-1-6-7 15,3-6-1-15,1-12-4 16,4-9-6-16,4-9-5 0,-1-6-16 15,2-4-23-15,0-3-87 16,0-1-271 0</inkml:trace>
  <inkml:trace contextRef="#ctx0" brushRef="#br0" timeOffset="73198.01">11286 8589 703 0,'0'0'97'0,"0"0"-54"16,0 0-43-16,0 0-63 0,0 0-182 16,0 0 188-1,19-4-144-15</inkml:trace>
  <inkml:trace contextRef="#ctx0" brushRef="#br0" timeOffset="78320.31">11690 8133 120 0,'0'0'150'0,"0"0"-51"15,0 0-13-15,0 0-10 0,0 0-14 16,0 0-7-16,-39-77-4 16,38 68-9-16,1 1 6 15,0 1-13-15,0 0-4 16,0 0-5-16,0 1-6 16,0 3-6-16,0 0-7 15,0 0-4-15,0-1-3 16,1 0-6-16,14 0 5 15,12-1-4-15,6 1 5 16,7 4-4-16,-1 0-2 16,-6 0-4-16,-8 12 0 15,-6 6-16-15,-7 6 15 16,-7 8 0-16,-5 7-7 0,-6 2 5 16,-21 4 6-16,0-5-3 15,-2 1-1-15,4-9 10 16,4-6-2-16,8-7 0 15,1-4 3-15,6-5 2 16,3-4-2-16,1-2 0 16,2-2 0-16,0-1-2 15,0-1-9-15,0 0-3 16,5 0-16-16,13 0 30 16,7 0 7-16,5-8-5 15,2-4 1-15,-1 1 0 16,1 2-3-16,0 2 0 0,-1 0-13 15,2 4-52 1,-2-2-23-16,-1 0-13 0,-3 1-10 16,-10-4-121-16</inkml:trace>
  <inkml:trace contextRef="#ctx0" brushRef="#br0" timeOffset="78820.12">12288 7937 568 0,'0'0'208'16,"0"0"-149"-16,0 0-37 0,0 0-22 15,0 0-43-15,0 0 6 16,-18 46 37-16,2-3 0 15,-1-1 0-15,2-3 1 16,8-3-2-16,0-8 1 16,7-6-23-16,0-8-8 15,0-6-8-15,2-7 17 16,12-1 16-16,4 0 6 16,1-5 7-16,0-3-3 15,-5 1 21-15,-2 4-11 0,-5 1-8 16,2 2-4-1,0 0-2-15,-1 2-5 0,1 13-1 16,-2 8 3-16,2 3 3 16,-4 3-3-16,-1 2 3 15,-3-4 0-15,1-7 0 16,-2-6 3-16,0-4 0 16,0-5-2-16,0-1 2 15,-7 1 1-15,-4-2 16 16,-7-2 12-16,-7-1-18 15,-3 0-10-15,-1 0-4 16,6 0-62-16,10-3-77 16,12-15-198-16</inkml:trace>
  <inkml:trace contextRef="#ctx0" brushRef="#br0" timeOffset="79035.86">12280 7998 11 0,'0'0'712'0,"0"0"-697"15,0 0 24-15,0 0-28 16,0 0-11-16,0 0-1 16,-2-36-3-16,30 32 4 15,6 2 4-15,10-2-4 16,-1 1-2-16,-3 1-52 0,0 0-70 15,0-1-112-15</inkml:trace>
  <inkml:trace contextRef="#ctx0" brushRef="#br0" timeOffset="79318.77">12786 8178 460 0,'0'0'155'0,"0"0"-21"16,0 0-52-16,0 0-61 15,0 0-21-15,0 0-2 16,64-27 0-16,-30 22 0 15,5 2-15-15,6 1-39 16,-6 2-50-16,-8 0-32 16,-18 2-10-16,-13 8-213 15</inkml:trace>
  <inkml:trace contextRef="#ctx0" brushRef="#br0" timeOffset="79498.75">12664 8378 567 0,'0'0'150'0,"0"0"-119"16,0 0-15-16,0 0-16 16,0 0 20-16,91-2-6 15,-40-10 7-15,3-3-16 16,0 2-5-16,-2 0-2 16,-5 4-75-16,-11-2-99 15,-16 2-142-15</inkml:trace>
  <inkml:trace contextRef="#ctx0" brushRef="#br0" timeOffset="80468.45">13495 7906 548 0,'0'0'34'16,"0"0"83"-16,0 0-53 16,0 0-34-16,0 0-1 15,0 0-29-15,0-28-5 16,0 47-9-16,0 12 13 16,-5 8 0-16,-7 3-4 15,-1 0 1-15,-5 0 4 16,1-4 2-16,1-4-1 15,3-6 0-15,2-5 1 0,3-3 0 16,7-6-2-16,1-4-15 16,1-4-23-16,18-5 12 15,3-1 20-15,5 0 3 16,0 0 6-16,7-4-1 16,2-2-2-16,0-1-6 15,6 0-21-15,-7 0 3 16,1 0-27-16,-6-1 29 15,-6-3-11-15,-5-2 7 16,-7-2 10-16,-5 1 16 16,-7-3 2-16,0 2 40 0,0 1 22 15,-10-1 17 1,1 6 1-16,0 4-28 16,3 5-7-16,-1 0-47 0,-2 11-4 15,0 14 4-15,-1 9-1 16,3 7-3-16,6 8 4 15,1 6-1-15,0 1-2 16,0-6 3-16,8-7-23 16,0-10-7-16,-1-9-48 15,0-10-47-15,-4-14-229 16</inkml:trace>
  <inkml:trace contextRef="#ctx0" brushRef="#br0" timeOffset="81067.98">14209 8141 437 0,'0'0'88'0,"0"0"35"15,0 0-75-15,34-76-15 0,-29 54 10 16,-5-1-7 0,0-1-34-16,-9 0 5 0,-21 4-6 15,-15 5-1-15,-7 9-2 16,-2 6-4-16,5 5 1 15,7 20 4-15,8 5-5 16,9 8 2-16,7 1-17 16,10 0-12-16,8-2 27 15,0-7-4-15,18-11-10 16,19-13 16-16,13-6 4 16,8-3 9-16,-1-16 1 15,-14-4-2-15,-15 4 26 16,-15 1 25-16,-9 1-5 15,-4 2-19-15,0 3-4 0,0 2-17 16,-8 5-14-16,1 4-6 16,2 1 4-16,1 0-13 15,-1 11-1-15,0 9 7 16,3 9 1-16,0 3 8 16,2 7-1-16,0 6-2 15,0 2 3-15,0 3-1 16,0-5-1-16,0-3-7 15,0-8-17-15,0-6-26 16,0-7-55-16,0-7-45 16,3-12-47-16</inkml:trace>
  <inkml:trace contextRef="#ctx0" brushRef="#br0" timeOffset="81567.16">14671 8045 627 0,'0'0'26'15,"0"0"-16"-15,0 0 41 16,0 0-26-16,0 0-25 16,0 0-17-16,-29 6 16 15,-9 33 1-15,-3 7 0 16,2 0 5-16,9-7-2 0,9-7-3 15,12-8 0 1,8-10-2-16,1-6 1 0,0-6 1 16,0-2 7-16,1 0 9 15,24-4-8-15,8-10-8 16,-1 1-54-16,-7 3 43 16,-13 3 11-16,-9 6 10 15,0 1 20-15,-1 0-2 16,-2 0-28-16,1 15-18 15,2 11 15-15,-3 3 2 16,0 4-6-16,0 0 7 16,0-2 3-16,0-5 0 15,-7-1-3-15,0-9-3 16,1-3 3-16,0-5 0 16,-1-1 2-16,-6-3 1 0,-4 1-1 15,-7-2 13-15,-6-3-3 16,-3 0-4-16,2 0-5 15,6 0-3-15,6 0-6 16,8-2-53-16,11-6-106 16,0-5-197-16</inkml:trace>
  <inkml:trace contextRef="#ctx0" brushRef="#br0" timeOffset="81823.99">14519 8097 607 0,'0'0'53'0,"0"0"52"16,0 0-36-16,0 0-69 16,0 0 0-16,0 0 5 15,67-43 18-15,-41 36-4 16,7 3-11-16,-1 1-5 15,6 2-3-15,-1 1 0 16,-1 0-8-16,-4 0-28 16,-12 0-70-16,-11 7-54 15,-9 0-115-15</inkml:trace>
  <inkml:trace contextRef="#ctx0" brushRef="#br0" timeOffset="81987.68">14771 8112 452 0,'0'0'199'0,"0"0"-61"16,0 0-57-16,0 0-36 15,0 0-36-15,0 0-9 16,-3-2-18-16,3 10-92 16,0 6-15-16,0-5-101 15</inkml:trace>
  <inkml:trace contextRef="#ctx0" brushRef="#br0" timeOffset="101270.07">5079 9281 22 0,'0'0'230'0,"0"0"-135"0,0 0-16 16,0 0-27-16,0 0-27 15,0 0-9-15,0 0 21 16,-12-20 7-16,11 19 11 16,-1-2-13-16,2 1-8 15,-1 2-10-15,1 0-18 16,-3 0-5-16,3 0 0 16,0 0 0-16,0 0 3 15,0 0 3-15,0-3 12 16,0-2 3-16,0-4-19 15,13-6-3-15,4-2-3 16,6 1-2-16,0 0 0 0,-2 6 3 16,-2 1 2-16,-5 3-1 15,5 6-4-15,-3 0-29 16,-1 0 4-16,1 16 2 16,-8 8 19-16,-1 7-7 15,-7 7 10-15,0 7 5 16,-7 5 0-16,-16-4 1 15,0-3-1-15,0-4-1 16,1-6 2-16,-1-7 0 16,3-2 1-16,3-10 0 15,-2-2 0-15,4 2-1 16,-1-4 1-16,2 0 0 16,7-5-1-16,1 0 2 0,3-3-2 15,3-2-5 1,0 0-2-16,0 0-10 0,6 0 4 15,18 0 13-15,10-2 13 16,11-11 2-16,7-3-8 16,2-1 1-16,1 0-8 15,-3 0 0-15,-7 2-1 16,-5 2-1-16,-12 2-7 16,-11 5-14-16,-8 3-24 15,-9 0 18-15,0 3-12 16,-12 0-20-16,-12 0-305 15</inkml:trace>
  <inkml:trace contextRef="#ctx0" brushRef="#br0" timeOffset="101980.92">5716 9143 455 0,'0'0'25'16,"0"0"-5"-16,0 0-7 16,0 0 15-16,89-81 37 0,-62 70-6 15,-4 2 1-15,1 6-18 16,-2 3-33-16,-4 0-9 16,-2 19-12-16,-8 13 9 15,-4 7-2-15,-4 9-7 16,-6 3-7-16,-16-1 5 15,-4-6 9-15,-2-10-14 16,6-7-4-16,4-8 9 16,1-3 14-16,4-6-2 15,1-2 5-15,2-1-3 16,8-5 2-16,2 0-2 16,0-2 0-16,0 0 0 0,0 0 2 15,2 0 9 1,22 0 22-16,12-9-5 0,13-3-13 15,4 0-11-15,-1 1-3 16,-7 2-1-16,-9 5 0 16,-12 2-2-16,-9 2-22 15,-11 0-30-15,-4 0-50 16,0 0-38-16,-7 9-79 16,-17-3 124-16</inkml:trace>
  <inkml:trace contextRef="#ctx0" brushRef="#br0" timeOffset="102346.92">6646 9059 516 0,'0'0'0'0,"0"0"-13"15,0 0 13-15,-22 115 11 0,8-57 16 16,-2 4 4-16,2 5-9 15,0 5-8-15,4 3-9 16,2-2-3-16,5-10 1 16,3-11-3-16,0-17-11 15,18-16-68-15,18-19-46 16,11-5-117-16</inkml:trace>
  <inkml:trace contextRef="#ctx0" brushRef="#br0" timeOffset="102731.42">6896 9307 301 0,'0'0'391'15,"0"0"-391"1,0 0-23-16,0 0 21 0,-9 78 2 16,-1-35 2-16,0 3 3 15,2-5 1-15,3-6-2 16,2-12-3-16,2-11 1 15,1-7 1-15,0-5 3 16,0 0 20-16,0-23 76 16,13-13-102-16,5-13-56 15,1-2 38-15,-4 2 12 16,-6 3 6-16,2 4 5 16,-1 9-5-16,2 4-4 0,0 10 4 15,-4 9 0 1,-1 5 4-16,-3 5-4 0,1 1-10 15,2 18-2-15,-1 10 11 16,3 5 0-16,-6 4-1 16,-3-1 2-16,0 1 0 15,0 1 0-15,-11-3-44 16,-6-7-104-16,-4-12-115 16</inkml:trace>
  <inkml:trace contextRef="#ctx0" brushRef="#br0" timeOffset="103229.21">6779 9406 592 0,'0'0'0'0,"0"0"-2"0,0 0 2 16,80-6 2-16,-50 5 12 16,5-1 17-16,7-3-5 15,3 1-10-15,1-1-11 16,-5 3-5-16,-11 2-2 15,-10 0-10-15,-14 0-1 16,-6 0-24-16,0 1-17 16,0 14 30-16,-12 2 24 15,-4 9 12-15,2 1-10 16,4 0 1-16,6-1-3 16,4 1 0-16,0-1 0 15,23-1-4-15,10-6 4 0,11-12 0 16,12-7-2-16,4-12 2 15,1-19-1-15,-7-6 3 16,-13-6-2-16,-15 0 38 16,-15 5 49-16,-11 3 22 15,0 3-33-15,-14 6-22 16,-6 6-27-16,-1 7-23 16,9 9-4-16,1 4 0 15,7 3-9-15,1 18-30 16,2 14 38-16,1 5-2 15,0 6-1-15,21-2-1 16,1 0-6-16,1-6-11 16,-1-6-21-16,-7-7-39 0,3-7 8 15,-8-10-40-15,-3-8-45 16,1-4-107-16</inkml:trace>
  <inkml:trace contextRef="#ctx0" brushRef="#br0" timeOffset="103412.26">7503 9426 381 0,'0'0'219'16,"0"0"-166"-16,0 0-47 15,0 0-5-15,0 0 5 16,0 0-2-16,0 0-2 16,75 2 10-16,-61-2 4 0,4 3-9 15,5-3-7-15,6 0-8 16,0 0-114-16,-4-8-283 15</inkml:trace>
  <inkml:trace contextRef="#ctx0" brushRef="#br0" timeOffset="109439.89">7931 9324 222 0,'0'0'52'0,"0"0"31"15,0 0-34-15,0 0 8 16,0 0 14-16,0 0 10 16,0 0-15-16,20-81 7 15,-20 68-5-15,0 1-31 16,0 5-10-16,0 2-8 15,0 2 0-15,0 3-18 0,0 0-1 16,0 0-13 0,0 7-42-16,0 18 8 0,0 14 42 15,-8 14 2-15,-3 9 3 16,-5 6 0-16,1 3 0 16,0-6 0-16,6-7 1 15,3-13 0-15,2-10-1 16,4-11-3-16,0-10-7 15,0-3-9-15,0-9-31 16,9-2-7-16,10-16 47 16,7-17-326-16</inkml:trace>
  <inkml:trace contextRef="#ctx0" brushRef="#br0" timeOffset="109627.44">7946 9378 337 0,'0'0'27'16,"0"0"-23"-16,0 0 15 15,0 0 56-15,0 0-13 16,106-37-30-16,-78 29-20 16,0-1-10-16,-4 4-2 15,-6 3-65-15,-10-1-146 16</inkml:trace>
  <inkml:trace contextRef="#ctx0" brushRef="#br0" timeOffset="109806.87">7898 9489 307 0,'0'0'128'0,"0"0"-127"15,0 0 37-15,112 5 0 16,-60-5-10-16,8 0-17 15,7-5-11-15,-1-9-52 16,-9-5-239-16</inkml:trace>
  <inkml:trace contextRef="#ctx0" brushRef="#br0" timeOffset="110105.75">8516 9042 663 0,'0'0'52'16,"0"0"2"-16,0 0-54 16,0 0-33-16,22 84 28 15,-13-16 5-15,2 16 1 16,0 6 0-16,-2 6-1 15,0-3 1-15,0-7 2 0,-4-13-2 16,-5-17-1 0,0-13-4-16,-27-7-21 0,-11-2 16 15,-17-4-3-15,-17-1-103 16,-11-11-3-16,-3-12-299 16</inkml:trace>
  <inkml:trace contextRef="#ctx0" brushRef="#br0" timeOffset="111855.84">9912 9008 472 0,'0'0'93'16,"0"0"30"-16,0 0-92 15,0 0-2-15,0 0-16 16,0 0-13-16,0-15-5 16,0 15-4-16,0 2-5 15,0 11 11-15,-3 3 2 16,-3 3-3-16,-3 3 1 16,0 6 3-16,-2 2-4 15,0 1 4-15,-3 1 4 16,-2-3-1-16,-1 0-2 15,-1 1 0-15,3-5 1 0,2-2-1 16,3-6-1 0,2 0 1-16,5-4-1 0,2-2-2 15,1-3-10-15,0-2-9 16,13-1-2-16,11-4 23 16,6-1 6-16,1 0-4 15,0-1-1-15,-1-12 1 16,0-1-2-16,0-5-2 15,-2-1-13-15,-1-3-11 16,-3 3-15-16,-10 1 16 16,-7 5 25-16,-7 1 7 15,0 1 41-15,0 1-22 16,-3 0 17-16,-6 2 11 0,2 4 10 16,2 0 13-16,1 5-23 15,4 0-36-15,0 0-18 16,0 22-19-16,-3 12 4 15,0 12 14-15,0 7 1 16,3 6-1-16,0 3-3 16,0 2-17-16,0-5-13 15,0-5-33-15,0-8 2 16,0-10-51-16,0-17-47 16,9-17-204-16</inkml:trace>
  <inkml:trace contextRef="#ctx0" brushRef="#br0" timeOffset="112438.2">10501 9356 460 0,'0'0'113'0,"0"0"0"16,43-75-57-16,-34 51 7 0,-6-1-6 16,-3 4-23-16,0 1-6 15,0 3-6-15,-5 5-19 16,-5 4-3-16,-5 8-10 15,0 0-2-15,-5 3 10 16,2 16-15-16,1 8 3 16,7 7-7-16,4 2 5 15,6 1-4-15,0-3-20 16,13-6-3-16,7-6-14 16,7-14 13-16,6-8 32 15,3-2 12-15,-3-16 1 16,-4-4 2-16,-13-2 7 15,-8 2 30-15,-6 1 33 0,-2-3 3 16,0 4-24-16,-8 6-3 16,-3 2-13-16,5 7-34 15,3 5-2-15,3 0-23 16,0 20-67-16,0 15 89 16,0 9 1-16,11 8 0 15,9 7-3-15,2-1 2 16,-2-2 0-16,-6-5-23 15,-7-9-49-15,-4-7-15 16,-1-12-40-16,1-17-105 16</inkml:trace>
  <inkml:trace contextRef="#ctx0" brushRef="#br0" timeOffset="112764.47">10960 9274 531 0,'0'0'25'16,"0"0"65"-16,0 0-72 16,0 0-18-16,0 0-14 15,0 0 13-15,11 31 1 16,-9-5 8-16,5 7-1 16,6 6-2-16,4 5 4 15,6 1-5-15,4-2 3 16,-3-7-3-16,-3-7-2 15,-5-8 2-15,-8-7-2 16,-3-6-1-16,-5-3 0 0,0-4 4 16,0 1 24-16,0-2 11 15,-7 0-7-15,-13 2-21 16,-10-1-12-16,-4 1-2 16,1-2-37-16,1 0-15 15,9 0-14-15,9-7-36 16,14-10-24-16</inkml:trace>
  <inkml:trace contextRef="#ctx0" brushRef="#br0" timeOffset="112987.57">11060 9238 757 0,'0'0'105'0,"0"0"-34"15,0 0-43-15,0 0-28 16,0 0-1-16,0 0-2 16,-10-28-4-16,20 28-5 15,12 3 12-15,8 4-6 16,2-2-33-16,2 0-28 16,-3-5-58-16,-2 0-160 15</inkml:trace>
  <inkml:trace contextRef="#ctx0" brushRef="#br0" timeOffset="114036.73">11438 9494 332 0,'0'0'105'16,"0"0"-92"-16,0 0-13 15,0 0-1-15,0 0 1 16,0 0 25-16,4 9 33 16,14-9 23-16,4 0-12 15,7 0-11-15,5 0-33 0,5-8-15 16,1-1-8-16,-1 1-1 16,-3-1-1-16,-9 0-1 15,-7 1-14-15,-6 1-9 16,-10 2 0-16,-4 1 4 15,0-1-65-15,-22-1-159 16</inkml:trace>
  <inkml:trace contextRef="#ctx0" brushRef="#br0" timeOffset="114285.04">11560 9317 528 0,'0'0'154'16,"0"0"-43"-16,0 0-49 15,0 0-17-15,0 0-23 16,0 0-15-16,3-10-7 0,-3 10-9 16,0 17-8-16,0 15 17 15,0 9 0-15,0 10 2 16,0 7-2-16,-6 1 0 16,-8 0-9-16,-2-4-14 15,3-8-26-15,-2-8-36 16,7-13-47-16,4-13-45 15</inkml:trace>
  <inkml:trace contextRef="#ctx0" brushRef="#br0" timeOffset="125789.84">11934 9107 299 0,'0'0'75'0,"0"0"-26"15,0 0-32-15,0 0 17 16,0 0 37-16,0 0 20 15,0 0-6-15,2-5-1 16,-2 4-32-16,0 1-15 16,0 0-22-16,0 0-9 0,0 0-4 15,0 0-1-15,0 0 2 16,0 0 3-16,0 0 3 16,0 0 4-16,0 0 0 15,0 0-4-15,0-2-6 16,0-1 2-16,1-3-5 15,4-2-4-15,0-2-2 16,5-2 5-16,6 3 0 16,-2 1-4-16,2 4-1 15,-5 4 0-15,-1 0-5 0,-1 1-8 16,-2 15-8 0,-2 3-7-16,-1 3 3 0,-4 4 7 15,0-2-2-15,-2 1 9 16,-8-4-3-16,0-1 15 15,-2-1 5-15,3-2 0 16,4-2 0-16,2 3 0 16,3 0-3-16,0 1 2 15,0-2 0-15,11 3-1 16,5-1-2-16,-2-2 4 16,-2-3 1-16,0 0 0 15,-3-1-1-15,-4 4-1 16,0 2-2-16,-5 3 1 15,0 2 2-15,0 5 0 16,-15 1 0-16,-10 0 0 0,-3-3 0 16,-2-5 1-16,3-7 0 15,6-6 2-15,5-4 2 16,5-5 4-16,3 0 0 16,3 0 14-16,3 0 24 15,2 0-29-15,0 0-18 16,0 0-61-16,12-11-72 15,15-4-391-15</inkml:trace>
  <inkml:trace contextRef="#ctx0" brushRef="#br0" timeOffset="126173.58">12331 9367 474 0,'0'0'105'0,"0"0"-48"15,0 0-57-15,0 0-18 16,0 0 16-16,0 0 2 16,-3 53 14-16,3-29 12 15,0 4-17-15,0-2-2 16,6 1-5-16,6-5 1 15,7-5-1-15,4-10 1 0,1-7 10 16,7 0 11 0,1-15-5-16,-3-10-5 0,-8-3-1 15,-6-3 41-15,-9 3-18 16,-6-2 2-16,0 1-15 16,-15-3-3-16,-10 8-19 15,-1 5-1-15,4 9-2 16,9 10-31-16,7 3-71 15,6 23-55-15,0 5 55 16,0-2-183-16</inkml:trace>
  <inkml:trace contextRef="#ctx0" brushRef="#br0" timeOffset="126431.51">12856 9399 505 0,'0'0'137'0,"0"0"-137"16,0 0-6-16,0 0 6 15,0 0 21-15,0 0 6 16,67-5-8-16,-37-1-7 15,5 0-10-15,6 1-2 16,1 0-3-16,-3 3-93 0,-11 2-115 16</inkml:trace>
  <inkml:trace contextRef="#ctx0" brushRef="#br0" timeOffset="126625.91">12895 9503 660 0,'0'0'126'16,"0"0"-82"-16,0 0-44 16,0 0 0-16,0 0-10 15,0 0 10-15,25 0 2 16,-2 0 9-16,5 0-11 0,12 0 0 16,9-5-73-16,4-7-98 15,-4-7-380-15</inkml:trace>
  <inkml:trace contextRef="#ctx0" brushRef="#br0" timeOffset="127405.82">13477 9237 498 0,'0'0'164'0,"0"0"-51"15,0 0-53-15,0 0-57 16,0 0-3-16,0 0-20 16,-6 7 12-16,0 13 4 15,0 4 4-15,0-2 0 16,0-1 0-16,5-2 0 15,1-5-9-15,0-5-35 16,0-2-28-16,17-6 37 0,7-1 23 16,6 0-5-16,-3 0-7 15,-8 0 24-15,-6 0 2 16,-8 0 4-16,-3 0 11 16,-2 0-7-16,4 0-7 15,-4 13-2-15,2 7-1 16,-2 6 2-16,0 3 3 15,-2 3 2-15,-7-4-5 16,-3-3 1-16,-1-5 1 16,-2-4 1-16,0-4 14 15,-3-4-5-15,2-6-1 16,-2-2-2-16,-2 0 14 0,-1 0 6 16,1-7-18-16,1-5-7 15,6 4-6-15,9-3-12 16,4-2-120-16,0-4-203 15</inkml:trace>
  <inkml:trace contextRef="#ctx0" brushRef="#br0" timeOffset="127614.79">13485 9221 581 0,'0'0'82'0,"0"0"-20"16,0 0-50 0,0 0-4-16,0 0 0 0,0 0 1 15,110-6-2-15,-64 6-7 16,3 0 0-16,8 0-85 16,-2 0-84-16,-6 0-211 15</inkml:trace>
  <inkml:trace contextRef="#ctx0" brushRef="#br0" timeOffset="128371.73">13950 9286 589 0,'0'0'141'0,"0"0"-66"15,0 0-61-15,0 0-14 16,0 0-8-16,0 0 0 16,37 11 1-16,-28 9 0 15,0 6 1-15,-2 1-2 16,-4 3 8-16,-3 1-4 15,0-2 4-15,0-3 0 16,-1-1-2-16,-11-5 2 0,-5-2-5 16,-4 0 4-16,-3-1-4 15,-2-1-6-15,0-4-25 16,9-2-1-16,6-6 32 16,7-1 5-16,4-3 3 15,0 0-2-15,6 0 23 16,20-8 12-16,16-11-25 15,13-2-3-15,7-3-2 16,3-4-3-16,4-3-1 16,-4 0-2-16,1 3-13 15,-6 0-25-15,-11 5-12 16,-17 2-1-16,-15 4 33 0,-12 1 18 16,-5 1 11-16,-2 6 7 15,-10-2 1-15,0 5 6 16,3 6-12-16,2 0-13 15,1 0-8-15,-3 12-4 16,5 7 9-16,2 3-2 16,2 2-1-16,0 6 2 15,4 5 4-15,11-1 3 16,-1 3 13-16,2-3 14 16,-1-3-19-16,0-2 2 15,-6-5-8-15,-4-7 0 16,-4-2-2-16,-1-6 0 15,0-3-2-15,-4-3 4 0,-11-3 12 16,-2 0 22 0,-7 0-4-16,-1-1-16 0,-5-11-12 15,3 0-5-15,5 0-2 16,10 4-30-16,8-3-89 16,4-5-94-16</inkml:trace>
  <inkml:trace contextRef="#ctx0" brushRef="#br0" timeOffset="128590.54">14554 9240 49 0,'0'0'667'16,"0"0"-511"-16,0 0-115 15,0 0-41-15,0 0-1 16,0 0-8-16,31-41 9 15,9 41 3-15,8-1-1 16,0 1-1-16,-1 0-1 16,-3 0 0-16,-4 0-19 15,-7 0-42-15,-14 0-98 16,-15-2-199-16</inkml:trace>
  <inkml:trace contextRef="#ctx0" brushRef="#br0" timeOffset="128763.91">14718 9293 561 0,'0'0'76'0,"0"0"-63"15,0 0-13-15,0 0-222 16,0 0-143-16</inkml:trace>
  <inkml:trace contextRef="#ctx0" brushRef="#br0" timeOffset="-105384.67">4624 10418 308 0,'0'0'96'0,"0"0"6"16,0 0-19-16,0 0-8 16,0 0-28-16,0 0-26 0,0 0 22 15,-19-21-24-15,19 20-12 16,0-1 0-16,0 2-2 16,-2-1-2-16,2-1-1 15,0 0 5-15,0 2-5 16,0-3 4-16,0-3-5 15,8-5 1-15,9-3-2 16,9-2 0-16,4-1 0 16,4 0-1-16,5 2 1 15,0 0 2-15,-1 5-2 16,-8 6 0-16,-9 4 0 16,-4 0-1-16,-7 7-6 0,0 17 4 15,-4 10-7-15,-6 6 3 16,0 5 0-16,-8 1-1 15,-12-3 2-15,-2-8 1 16,0-7 2-16,3-6 3 16,3-8 0-16,6-4 1 15,-1-5 1-15,5-1-2 16,1-3 1-16,3-1 1 16,2 0 0-16,0 0 16 15,0 0 6-15,0 0-12 16,0 0-12-16,13 0-3 15,11 0 3-15,9-4 4 16,4-5-4-16,3-4 0 0,-2 0 0 16,-2 1-4-16,-2-1-11 15,-3 3-25-15,-5 0-36 16,-5 4-43-16,-4 2-55 16,-8 1-16-16</inkml:trace>
  <inkml:trace contextRef="#ctx0" brushRef="#br0" timeOffset="-105125.93">5358 10178 777 0,'0'0'68'0,"0"0"17"0,0 0-65 15,0 0-20-15,0 0-15 16,0 0 15-16,-34 90-4 16,28-27 4-16,-1 9-3 15,5-2 3-15,2-7-1 16,0-5-2-16,0-7-61 16,0-9-11-16,10-16-75 15,-4-18-338-15</inkml:trace>
  <inkml:trace contextRef="#ctx0" brushRef="#br0" timeOffset="-104618.98">5876 10047 585 0,'0'0'268'0,"0"0"-214"16,0 0-43-16,0 0-11 15,0 0-30-15,0 0 28 16,-74 146 0-16,58-57-1 0,7 9-4 16,5 0 7-1,4-3 0-15,0-8-1 0,13-12-21 16,12-20-2-16,11-16-57 16,19-22 15-16,16-17-67 15,10-13-278-15</inkml:trace>
  <inkml:trace contextRef="#ctx0" brushRef="#br0" timeOffset="-104150.66">6227 10360 634 0,'0'0'275'0,"0"0"-266"15,0 0-9-15,0 0-6 16,-41 90 3-16,24-38 3 16,0-3 0-16,3-7 1 15,7-14-1-15,4-11-14 16,3-10 11-16,0-7 3 15,0 0 12-15,1-26 42 16,19-13-54-16,3-10-10 16,4-6-18-16,-4-2-4 0,-5 4-45 15,-5 3 42-15,-1 8-31 16,-5 12 54-16,-2 8 12 16,-2 12 47-16,-3 8 36 15,0 2-60-15,0 12-23 16,0 23-23-16,0 13 22 15,0 7-2-15,0 2 3 16,0-7 0-16,0-5 2 16,0-9 2-16,0-11-4 15,0-5-6-15,-3-7-72 16,3-13-59-16,0 0-215 16</inkml:trace>
  <inkml:trace contextRef="#ctx0" brushRef="#br0" timeOffset="-103618.97">6126 10455 551 0,'0'0'66'15,"0"0"-63"-15,0 0-3 16,0 0 14-16,0 0 24 16,0 0-4-16,99 12-15 15,-62-12-4-15,6 0 6 16,5 0-10-16,-3-6-6 15,-9 0-5-15,-10-2 1 16,-14 5 2-16,-8 1 22 0,-4 2 48 16,0 0-35-16,0 0-19 15,-2 0-18-15,-15 7-1 16,1 11-4-16,-5 8 1 16,9 0 1-16,5 3-6 15,5 1-9-15,2-2 3 16,0-3-2-16,16-8-11 15,11-13-16-15,11-4 35 16,7-18 8-16,2-16 0 16,-5-7 2-16,-10-4-2 15,-9 1 5-15,-11-3 19 16,-9 4-3-16,-3 2 7 0,-6 4-5 16,-9 10 8-16,3 9 0 15,3 10-10-15,5 8-21 16,1 2-3-16,-2 28-38 15,-2 14 31-15,0 11 9 16,4 1-1-16,3-2 2 16,0-5 0-16,0-3 0 15,0-8 0-15,3-9-11 16,5-10-31-16,0-11-12 16,1-8-36-16,7-12-13 15,-1-24-410-15</inkml:trace>
  <inkml:trace contextRef="#ctx0" brushRef="#br0" timeOffset="-103458.23">6674 10397 784 0,'0'0'46'15,"0"0"-46"-15,0 0-8 16,0 0-3-16,0 0 11 16,0 0 0-16,31 20 1 15,-10-14-1-15,6 1 4 16,4-5-4-16,8-2-62 15,2 0-103-15,-2-13-354 16</inkml:trace>
  <inkml:trace contextRef="#ctx0" brushRef="#br0" timeOffset="-102586.66">7071 10348 492 0,'0'0'128'0,"0"0"15"16,0 0-61-16,0 0-22 15,0 0-44-15,0 0-16 16,-23-24-5-16,23 24-6 15,0 18 6-15,0 9 5 16,0 9 2-16,0 8-2 16,0 5 1-16,-9 2-1 15,0 1 0-15,-3-5 0 0,3-8 2 16,3-5-2 0,3-8-28-16,3-4 6 0,0-6-33 15,7-8-23-15,22-8-61 16,11 0 64-16,4-7-135 15,-2-8-10-15</inkml:trace>
  <inkml:trace contextRef="#ctx0" brushRef="#br0" timeOffset="-102335.83">6985 10444 60 0,'0'0'396'0,"0"0"-297"16,0 0-25-1,0 0 7-15,81-75-5 0,-71 66-38 16,-1 2-16-16,0 1-11 16,0 1-11-16,3 1 3 15,-3-3-3-15,0 6 0 16,3-1-20-16,0 2-49 15,4 0-52-15,-5-2-86 16</inkml:trace>
  <inkml:trace contextRef="#ctx0" brushRef="#br0" timeOffset="-102137.72">6993 10592 454 0,'0'0'34'16,"0"0"3"-16,0 0 3 16,0 0 1-16,0 0 3 15,0 0-31-15,82 0-9 16,-49 0-4-16,7-5-104 16,-3-3-191-16</inkml:trace>
  <inkml:trace contextRef="#ctx0" brushRef="#br0" timeOffset="-101946.2">7297 10783 45 0,'0'0'727'16,"0"0"-727"-16,0 0-32 15,0 0 32-15,0 77 1 16,-3-54 2-16,1 0-3 15,-1-1-34-15,-1-4-27 16,0-7-86-16,-2-10-264 16</inkml:trace>
  <inkml:trace contextRef="#ctx0" brushRef="#br0" timeOffset="-101554.66">7562 10531 846 0,'0'0'35'0,"0"0"31"16,0 0-66-16,0 0-27 15,0 0-28-15,0 0 28 16,25 18 27-16,-14 5 4 16,3-2-4-16,2-5-26 15,2-7-41-15,6-6-16 16,-2-3 24-16,2-2 25 15,-10-15-18-15,-8-3 30 16,-6 0 22-16,-2 0 28 0,-19 4 11 16,-3 4 43-1,-5 3-9-15,2 9-14 0,3 0-59 16,3 12-7-16,11 16-5 16,2 9 3-16,6 7 6 15,2 4 3-15,0-4-4 16,10-4 3-16,12-10-2 15,11-8-16-15,12-13 18 16,7-9-24-16,1 0-53 16,-1-14-67-16,-11-11-291 15</inkml:trace>
  <inkml:trace contextRef="#ctx0" brushRef="#br0" timeOffset="-101358.63">7970 10756 666 0,'0'0'0'0,"0"0"-7"16,0 0 5-16,0 71 2 16,0-45 3-16,-3 3-1 15,1 0-2-15,2-2-7 16,0-10-185-16</inkml:trace>
  <inkml:trace contextRef="#ctx0" brushRef="#br0" timeOffset="-101088.16">8335 10442 567 0,'0'0'67'15,"0"0"-44"-15,0 0 10 16,0 0-33-16,0 0-2 16,0 0-55-16,-2 7 57 15,-15 37 6-15,-4 8 8 0,2 4-2 16,5 3-5 0,7-8-4-16,7-10-3 0,0-14-3 15,5-12-26-15,6-10 20 16,3-5-21-16,2-9-18 15,2-23-263-15</inkml:trace>
  <inkml:trace contextRef="#ctx0" brushRef="#br0" timeOffset="-100788.84">8270 10357 733 0,'0'0'28'16,"0"0"-9"-16,0 0-19 15,0 0-30-15,0 0 25 16,0 0 4-16,49 83-1 0,-24-47 2 16,4 3 0-1,1 2 3-15,-1 0-2 0,-6-1 1 16,-13-3-2-16,-4-4 0 16,-6-2 0-16,0-2 1 15,-8-7 2-15,-8-1 0 16,-3-4 0-16,-6-2 1 15,5-4-4-15,-4-1 1 16,0-4-1-16,1 2-1 16,4-2-47-16,3-6-92 15,9 0-145-15</inkml:trace>
  <inkml:trace contextRef="#ctx0" brushRef="#br0" timeOffset="-100469.58">8638 10210 350 0,'0'0'149'0,"0"0"-142"16,0 0-7 0,52 109 40-16,-38-62-3 0,0 4 17 15,-6 6-14-15,-5 4-31 16,-3 4 0-16,0 0-1 16,-9-3 0-16,-13-4-1 15,-7-4 1-15,-6-5 3 16,0-2-11-16,-6-7-42 15,6-16-191-15</inkml:trace>
  <inkml:trace contextRef="#ctx0" brushRef="#br0" timeOffset="-100310.53">8689 10910 851 0,'0'0'74'16,"0"0"-32"-16,0 0-35 15,0 0-7-15,0 0-77 16,0 0-121-16,18 4 128 16,-8-4-184-16</inkml:trace>
  <inkml:trace contextRef="#ctx0" brushRef="#br0" timeOffset="-98974.33">9766 10348 651 0,'0'0'72'15,"0"0"34"-15,0 0-28 16,0 0-47-16,0 0-24 0,0 0-7 16,0-34-17-16,-6 59-8 15,-3 12 25-15,-2 6 0 16,2 2-6-16,5-4-23 15,4-4-9-15,0-9-5 16,0-8 10-16,11-9-6 16,11-6 19-16,4-4 20 15,1-1 6-15,-3 0-3 16,-3 0 0-16,-6 0-1 16,-6 3 5-16,-3 5-7 15,-3 3 0-15,0 7-6 16,-3 7 5-16,0 6-4 15,0 3 5-15,-15 0 0 0,-1-8 4 16,2-6 3 0,2-7-6-16,2-7 16 0,1 0 8 15,0-6 3-15,0 0 5 16,-2 0 20-16,-3-6-24 16,2-8-29-16,6-3-19 15,6-3-125-15,0-4-41 16,18-7-225-16</inkml:trace>
  <inkml:trace contextRef="#ctx0" brushRef="#br0" timeOffset="-98745.55">9794 10355 124 0,'0'0'326'15,"0"0"-189"-15,0 0-36 16,0 0-44-16,0 0 10 16,0 0-14-16,9-51-25 15,9 44-15-15,9 4-13 16,4 3-1-16,6 0-16 16,2 3-38-16,3 7-54 15,-3-3-83-15,-8-7-159 16</inkml:trace>
  <inkml:trace contextRef="#ctx0" brushRef="#br0" timeOffset="-98024.8">10216 10411 100 0,'0'0'746'0,"0"0"-745"16,0 0-1-16,0 0-7 15,0 0 4-15,90 25 3 16,-77 6-9-16,-1 0 8 15,-6 7-1-15,-6 4-3 16,0-2-17-16,0-1 1 16,-17-3-6-16,3-6 9 15,-4-6-15-15,4-3-20 16,0-6 14-16,3-5 24 16,5-4 15-16,1-3 0 15,5-3 4-15,0 0 56 16,22-9 22-16,16-11-80 15,17-6 5-15,13-3-1 16,11-7-1-16,7-1-5 16,2-2 0-16,-6 1-4 0,-10 4-31 15,-13 2 9-15,-14 2-1 16,-19 5 27-16,-16 1 1 16,-10 7 14-16,-3 4-5 15,-26 3-10-15,-9 7-15 16,2 3-3-16,3 0 17 15,8 9-1-15,10 8-5 16,4 5 0-16,5 5 2 16,4 1-2-16,2 4 5 15,0 4 2-15,0-2 17 0,10 0 10 16,2-2 2 0,3-7-5-16,-6-5-17 0,-5-5 1 15,-1-2-6-15,-3-2 3 16,0 0-2-16,0-1-1 15,-6-2 1-15,-10-1 3 16,-5-5-6-16,-6-2-15 16,2 0-32-16,-1 0-8 15,4-11-102-15,10-4-281 16</inkml:trace>
  <inkml:trace contextRef="#ctx0" brushRef="#br0" timeOffset="-97819.71">10810 10297 859 0,'0'0'12'0,"0"0"15"16,0 0-27-16,0 0-7 15,0 0 7-15,83-41 1 16,-35 36 1-16,5 5 0 15,3 0-2-15,4 14-86 16,-7 2-151-16,-11-5-198 16</inkml:trace>
  <inkml:trace contextRef="#ctx0" brushRef="#br0" timeOffset="-97544.8">11046 10696 733 0,'0'0'98'15,"0"0"-66"-15,0 0-29 16,0 0-3-16,91-7 3 15,-64-1 7-15,2 1-5 16,2-2-1-16,7 1-4 16,0 2-16-16,-3 2-101 0,-7-4-70 15,-16 0-220-15</inkml:trace>
  <inkml:trace contextRef="#ctx0" brushRef="#br0" timeOffset="-97324.91">11199 10480 786 0,'0'0'69'16,"0"0"19"-16,0 0-81 15,0 0-7-15,0 0-17 16,0 0 13-16,-7 66 2 16,4-13 2-16,-3 8 1 0,-3 3 0 15,-1 1-1-15,-1-1 0 16,2-8-16-16,2-7-17 15,2-9-38-15,3-13-93 16,1-16-180-16</inkml:trace>
  <inkml:trace contextRef="#ctx0" brushRef="#br0" timeOffset="-87951.03">11595 10679 410 0,'0'0'81'0,"0"0"-7"0,0 0-37 16,0 0 14 0,0 0-22-16,0 0 1 0,0 0 19 15,-10-5-12-15,10 2-2 16,0-1-8-16,0-1 13 15,0 0-11-15,0 2 3 16,0-2-15-16,0 1-3 16,0-2-3-16,0 1 2 15,0-3-10-15,0 1-3 16,0 0 0-16,5-3-2 16,8 0-2-16,1-2-3 15,2 0 6-15,-1 3-1 16,-2 3 1-16,-1 4 0 15,-1 2-8-15,-2 0-11 0,-3 11-5 16,-5 12 0-16,-1 9 8 16,0 3 3-16,-14 3 6 15,1-2-13-15,6-8 3 16,2-7 7-16,5-7 5 16,0-3-5-16,0-4 7 15,0-1 2-15,2-3 0 16,4 0 0-16,0 4 4 15,0 0-4-15,0 2 2 16,-2 4 0-16,-2 3-2 16,-2 2 0-16,0 3 1 15,-7 0 1-15,-9 1 1 16,-1-3 2-16,-2-2-2 0,-6-3 2 16,-2 0 5-1,-1-2-1-15,4-5-2 0,12-1-1 16,8-6-3-16,4 0-1 15,10-5-23-15,20-15-239 16,11-8-186-16</inkml:trace>
  <inkml:trace contextRef="#ctx0" brushRef="#br0" timeOffset="-87601.57">11893 10747 641 0,'0'0'137'16,"0"0"-13"-16,0 0-101 16,0 0-23-16,0 0-9 15,0 0 8-15,3 28 1 16,11-7 1-16,0 0 0 16,2-2-1-16,1-4 0 15,2-10-12-15,3-5-2 16,0 0 4-16,0-17 10 15,-6-6 1-15,-5-4 0 16,-7-2 8-16,-4-1 4 16,-1 1 14-16,-22 0-9 15,-5 2-2-15,2 6-9 16,7 8 3-16,10 8-1 16,9 5-9-16,0 9-45 0,17 19-30 15,11 10-48-15,5-5-148 16</inkml:trace>
  <inkml:trace contextRef="#ctx0" brushRef="#br0" timeOffset="-87378.79">12285 10714 644 0,'0'0'25'15,"0"0"-20"-15,0 0 1 0,0 0 29 16,82-3-21 0,-60 3 22-16,4 0 23 0,1 0-30 15,3 0-23-15,8-1-6 16,1-5-12-16,4 0-43 16,-3-5-67-16,-15-2-94 15</inkml:trace>
  <inkml:trace contextRef="#ctx0" brushRef="#br0" timeOffset="-87155.95">12445 10543 638 0,'0'0'123'0,"0"0"27"0,0 0-83 16,0 0-51-1,0 0-16-15,0 0-12 0,-3 25 5 16,3 16 7-16,0 7 0 15,0 6 3-15,-3 3-3 16,-3-3 4-16,-2-1-4 16,-5-5-1-16,-1-7-30 15,0-7-31-15,-1-14-78 16,7-10-188-16</inkml:trace>
  <inkml:trace contextRef="#ctx0" brushRef="#br0" timeOffset="-77544.93">12744 10686 363 0,'0'0'175'0,"0"0"-124"0,0 0-17 15,0 0 10-15,0 0-21 16,0 0-6-16,0 0 6 16,-4-26 8-16,2 23-14 15,1 0-4-15,-1 1-4 16,2-1 10-16,-1 1 1 15,1-2-6-15,0-2 2 16,0 0-5-16,0 1 3 16,0-2-8-16,0-1-3 15,0-2 2-15,1-2-4 16,8-1-1-16,5-1 0 0,-4 3 3 16,1 2-3-1,2-1 5-15,1 4-5 0,0 2 0 16,-2 1-1-16,2 3-2 15,-4 0-2-15,-2 0 3 16,-2 3-3-16,1 9-7 16,-7 0-4-16,0 4 5 15,0-2 6-15,0 2 3 16,-9-2 2-16,3-2 1 16,4 2-1-16,2 1 0 15,0-2 0-15,0-1-2 16,0 0-2-16,10-2-12 15,3 0 13-15,-1 0 2 16,4 0 1-16,-4 1 0 0,2 0 0 16,-5-1-1-16,-4 1 0 15,-1-2 0-15,-4 1-4 16,0 1 5-16,-14 4 5 16,-17 0-1-16,-4 2 7 15,-3-3-8-15,4-3 2 16,1 0-3-16,7-6-1 15,10-1 1-15,10-1 0 16,6-3-2-16,16 0-20 16,19-6-81-16,11-9-47 15,2-3-52-15</inkml:trace>
  <inkml:trace contextRef="#ctx0" brushRef="#br0" timeOffset="-77210.84">13014 10638 716 0,'0'0'146'15,"0"0"-130"-15,0 0-16 16,0 0-8-16,0 0 8 16,0 0-4-16,24 92 4 15,-13-64 0-15,3 0 2 16,2-2-1-16,3-9 1 15,3-10-2-15,1-7 1 0,5-4 0 16,0-18 7-16,-1-10-5 16,-8-2-1-16,-10-3 0 15,-9 2-1-15,-2-3 1 16,-22 4-2-16,-5 6 2 16,3 7-2-16,10 12 1 15,9 6 6-15,7 3-7 16,0 9-66-16,6 18-21 15,8 8-4-15,2-2-116 16</inkml:trace>
  <inkml:trace contextRef="#ctx0" brushRef="#br0" timeOffset="-76961.94">13399 10647 682 0,'0'0'106'16,"0"0"-42"-16,0 0-64 15,0 0 0-15,0 0 0 16,0 0 9-16,72-7 12 16,-45 7-5-16,7 3-11 15,3-3-3-15,2 2-2 16,-3-2-23-16,-6 0-31 15,-5 0-74-15,-12-10-78 16</inkml:trace>
  <inkml:trace contextRef="#ctx0" brushRef="#br0" timeOffset="-76737.92">13587 10483 669 0,'0'0'191'16,"0"0"-123"-16,0 0-45 15,0 0-23-15,0 0-3 16,0 0-6-16,-4 41 6 16,1 0 2-16,-5 13 1 15,-4 9 2-15,-3-2-1 16,0-7 1-16,2-5-2 16,1-10-15-16,8-7-29 0,1-9-17 15,3-10-85 1,0-13-165-16</inkml:trace>
  <inkml:trace contextRef="#ctx0" brushRef="#br0" timeOffset="-69835.85">13875 10619 389 0,'0'0'73'0,"0"0"-34"0,0 0-12 15,0 0 11 1,0 0-14-16,0 0-10 0,0 0 2 15,-30 0 8-15,30 0 10 16,0-1-1-16,0-2-10 16,0 2-2-16,0-2 4 15,0 1-8-15,0-3-5 16,0 1-7-16,0-3 5 16,4-1 0-16,4 1-6 15,3-3-3-15,2 1 3 16,3-1-4-16,2 3 1 15,-4 0 2-15,0 3 0 16,-3 4-1-16,-1 0-2 16,1 0-2-16,-4 12-3 0,-2 13 2 15,-5 6-3-15,0 2 1 16,-6 4 1-16,-11-3-10 16,-2-5 2-16,4-3 0 15,2-6 7-15,1-5-3 16,3-3 5-16,3-3 3 15,1-4 0-15,4-2-5 16,1-1 5-16,0 0 4 16,0-2 18-16,0 0 26 15,0 0-2-15,10 0-35 16,13-10-7-16,10-3-4 16,4-1 0-16,4-1-2 15,1 1-6-15,-1 0-46 16,-3-2-62-16,-3 4-40 0,-7-5-131 15</inkml:trace>
  <inkml:trace contextRef="#ctx0" brushRef="#br0" timeOffset="-69526.5">14256 10522 566 0,'0'0'158'16,"0"0"-110"-16,0 0-48 15,0 0-15-15,0 0 15 16,0 0 3-16,-2 65-2 0,4-42 13 16,14-1-3-16,5 3-5 15,4-3 4-15,3 0 1 16,-2-5-4-16,-7-5 0 16,-9-4-3-16,-5-3-2 15,-5-4 0-15,0 1-1 16,0-1 1-16,-3 3-1 15,-21 5 4-15,-12 0 4 16,-7 1-5-16,3-1-4 16,10-4-14-16,16-4-15 15,8 1-1-15,6-2-22 16,0 0-99-16,5-3-223 16</inkml:trace>
  <inkml:trace contextRef="#ctx0" brushRef="#br0" timeOffset="-69300.12">14270 10490 437 0,'0'0'194'16,"0"0"-68"-16,0 0-114 15,0 0-12-15,0 0-5 16,0 0 5-16,56-7 36 15,-27 7-9-15,0-2-18 0,-4 2-7 16,0 0-2-16,-4 0-20 16,-7-1-97-16,-10-3-93 15</inkml:trace>
  <inkml:trace contextRef="#ctx0" brushRef="#br0" timeOffset="-68937.01">14643 10652 446 0,'0'0'68'0,"0"0"-68"16,0 0 1-16,0 0 2 16,0 0 28-16,0 0 51 15,54 10-10-15,-35-10-42 16,3 0-18-16,1 0-10 15,-7 0-2-15,-1 6-13 16,-6 2-63-16,-6 0-66 0,-3-3-89 16</inkml:trace>
  <inkml:trace contextRef="#ctx0" brushRef="#br0" timeOffset="-68747.76">14608 10822 540 0,'0'0'125'16,"0"0"-124"-16,0 0 11 16,0 0 11-16,0 0-7 15,0 0-9-15,66 17 8 16,-39-17 24-16,0 0-30 16,1-3-9-16,-3-3-53 0,-9 2-92 15,-13 0-168-15</inkml:trace>
  <inkml:trace contextRef="#ctx0" brushRef="#br0" timeOffset="-63090.03">15123 10442 201 0,'0'0'114'16,"0"0"-37"-16,0 0-14 16,0 0-6-16,0 0-31 15,0 0 9-15,0 0 1 16,14-32-13-16,-13 27-16 15,0 1 14-15,-1 1 19 16,0 1-8-16,0 0 1 16,0 1 2-16,0-1-16 15,0 2-1-15,0 0-7 16,0 0-3-16,0 0 1 16,0 0 0-16,0-2 0 0,0 2-1 15,0 0 0 1,2-3-4-16,0 1-4 0,-2 1 2 15,0-1-1-15,1 2-1 16,-1-1 1-16,0-1-3 16,0 2 3-16,0 0-2 15,0 0-1-15,0 0-2 16,0 0-6-16,0 0-7 16,0 0 5-16,0 0-6 15,0 5 13-15,-5 8 4 16,-3 5-1-16,-4 5 2 15,-1 10-4-15,-4 9 2 16,1 9 1-16,-4 7 1 16,2 3 0-16,2 0 0 0,1-5 0 15,2-4 1-15,7-6-1 16,0-7 0-16,6-7 0 16,0-8 0-16,0-10-32 15,12-6-3-15,4-8 28 16,1 0 7-16,-3-6 0 15,0-10 6-15,-4-1 9 16,-5-3 21-16,-1-4 1 16,-4 1 1-16,0-2-8 15,0 3-8-15,-3 3-6 16,-4 1-14-16,-5 4-2 16,4 4 0-16,-1 3-7 15,-2 4-10-15,2 3-10 0,-4 0-44 16,0 13-54-16,3 3-28 15,5 1-90-15</inkml:trace>
  <inkml:trace contextRef="#ctx0" brushRef="#br0" timeOffset="-62627.05">15325 10478 538 0,'0'0'155'0,"0"0"-55"15,0 0-65-15,0 0-20 16,0 0-15-16,0 0-7 0,-2-6-9 15,1 32 14-15,-2 15 2 16,-3 7 4-16,0 10 0 16,-7 4-2-16,-1-2 3 15,2-8-3-15,4-8 2 16,6-13-4-16,2-5-12 16,0-7-51-16,0-8-46 15,0-11-119-15</inkml:trace>
  <inkml:trace contextRef="#ctx0" brushRef="#br0" timeOffset="-62175.71">15460 10617 318 0,'0'0'105'15,"0"0"-46"-15,0 0-12 16,0 0-6-16,0 0-8 16,-50 98 12-16,50-66-14 15,0 3-17-15,0-1-6 0,10 1 0 16,5-6-2-16,4-4-2 15,4-11-4-15,10-10-38 16,7-4 3-16,5-5-18 16,-4-16 14-16,-6-7 39 15,-10 1 5-15,-11-5 15 16,-10 2 51-16,-4-3 9 16,-3 1-4-16,-24-1-14 15,-13 2-36-15,-9 4-19 16,2 5-3-16,13 10-2 15,10 7-1-15,13 5-1 16,6 4-45-16,4 17-38 0,1 4-19 16,3-5-81-16,19-8-309 15</inkml:trace>
  <inkml:trace contextRef="#ctx0" brushRef="#br0" timeOffset="-62010.12">15601 10657 595 0,'0'0'105'15,"0"0"38"-15,0 0-104 16,0 0-39-16,0 0-179 16,0 0 22-16,-5 28-314 0</inkml:trace>
  <inkml:trace contextRef="#ctx0" brushRef="#br0" timeOffset="62802.6">5334 12391 141 0,'0'0'60'0,"0"0"-60"15,0 0-4-15,0 0 4 16,0 0 4-16,0 0 11 0,0 0 37 15,0 0 12 1,-28 14-17-16,28-14-30 0,-3 0-10 16,1 0 6-16,-1 1-1 15,0-1-3-15,-1 0 9 16,4 0 28-16,-2 0 6 16,-1 0-10-16,3 0 0 15,-4 0 1-15,3 0-13 16,1-1-4-16,-2-2-14 15,2-2-2-15,0-1-10 16,0-2 0-16,3-3-5 16,9 0-3-16,5-2 3 15,5 0 5-15,0 0 2 16,6 1-2-16,1-1 0 16,3 2-1-16,3 4 0 0,-2 4-2 15,-5 3 2-15,-1 0-3 16,-9 2 1-16,3 16-3 15,-8 8 2-15,-7 11-1 16,-6 10-1-16,-5 11 6 16,-21 4-1-16,-10 0 1 15,-4-7 2-15,-2-10 0 16,0-9-2-16,5-11 3 16,1-6-2-16,0-4-1 15,2-6 1-15,10-1 0 16,5-4-1-16,10-3 4 15,6-1 0-15,3 0 12 16,1 0-16-16,20 0-17 0,12-9 16 16,7-7 1-16,5 1 3 15,0-2-3-15,2 1 1 16,-3 2 1-16,3 1-2 16,-4 1 1-16,1 2-1 15,-4 0 0-15,-7 3-3 16,-6 4-17-16,-11 0-41 15,-7 3-16-15,-3-1-18 16,-6-4-14-16,0 0-146 16</inkml:trace>
  <inkml:trace contextRef="#ctx0" brushRef="#br0" timeOffset="63440.54">5913 12312 597 0,'0'0'92'0,"0"0"-4"0,0 0-72 16,0 0-16-16,0 0-21 15,0 0 16-15,-10 51 2 16,14-14 1-16,7 4 2 16,0-2 1-16,0-7-1 15,-2-9 2-15,1-11 0 16,-5-8-2-16,7-4 0 15,5-3 0-15,9-20 20 16,2-5-12-16,3-1-1 16,-9 7-1-16,-8 6-3 15,-5 7 20-15,-4 4 15 16,-4 3-17-16,2 2-21 16,3 0-12-16,3 16 3 0,6 9 5 15,1 9 2-15,1 6 1 16,-5-1-2-16,-6 1 1 15,-3-6 1-15,-3-8 1 16,0-4 0-16,0-5-3 16,0-3 3-16,0-3 0 15,-9-2 0-15,-3-4 7 16,-6 0-2-16,-7-4 0 16,-5-1 0-16,-2 0-2 15,3 0 2-15,5-1 5 16,6-7-6-16,3 1-3 15,9 4-1-15,2 1-15 16,4 2-7-16,0 0-38 16,0 0-114-16,7-7-208 0</inkml:trace>
  <inkml:trace contextRef="#ctx0" brushRef="#br0" timeOffset="63786.06">5910 12354 419 0,'0'0'76'0,"0"0"35"16,0 0-69-16,0 0-18 15,0 0-7-15,0 0-4 16,-5-19-12-16,5 17-1 16,17-1 0-16,8-2 8 15,14-3 2-15,4 1-6 16,2-3 0-16,0 3-3 16,-10-1-1-16,-3 1 0 15,-5 1-1-15,-5 3-10 16,-7 1-11-16,-8 2-23 15,-7 0-78-15,-4 5-105 16</inkml:trace>
  <inkml:trace contextRef="#ctx0" brushRef="#br0" timeOffset="64632.59">6544 12388 707 0,'0'0'119'16,"0"0"-108"-16,0 0-11 15,0 0-16-15,0 0 15 16,0 0 0-16,21 107 0 15,-12-66 2-15,-2-1 1 16,-2 1-2-16,-4-9 0 16,-1-8-1-16,0-9-6 15,3-7-12-15,-2-6-43 16,1-2 56-16,4-4 6 0,0-17 34 16,3-7-33-16,1 0 1 15,-2 2 24-15,-1 5 15 16,0 7-10-16,4 6-4 15,4 7-27-15,6 1-7 16,10 0 0-16,7 15 7 16,2 2-1-16,-3 0 1 15,-4 0-3-15,-6-3 1 16,-6-4-12-16,-5-4-5 16,-2-3-8-16,-1-3 11 15,1-4 13-15,5-18 3 16,-3-14 6-16,0-10-1 15,-6-1 13-15,-7-3 21 16,-3 6 2-16,-2 6-12 0,-11 9-3 16,-1 12-22-16,8 7-3 15,3 9-2-15,3 1-23 16,0 3-79-16,18 18-82 16,12 11 116-16,3 5-101 15,-2-2-177-15</inkml:trace>
  <inkml:trace contextRef="#ctx0" brushRef="#br0" timeOffset="64981.7">7243 12567 563 0,'0'0'109'0,"0"0"-31"0,0 0-43 15,0 0-27-15,0 0-5 16,0 0 1-16,46-61 0 15,-33 52 2-15,-1-1-2 16,-1 0 1-16,-5 1 9 16,-4 1 9-16,-2-2 3 15,0 1-16-15,0 1-8 16,-5 3-2-16,-8 2-1 16,-5 3-6-16,-7 0-13 15,-2 9-10-15,0 10 8 16,8 6-14-16,7 1 7 15,3 3 21-15,7 2 6 0,2-2-7 16,0-4-5-16,22-3-24 16,11-6 24-16,12-6-7 15,10-8-37-15,2-2-136 16,0-2-197-16</inkml:trace>
  <inkml:trace contextRef="#ctx0" brushRef="#br0" timeOffset="66830.05">7548 12550 426 0,'0'0'14'16,"0"0"-11"-16,0 0 36 0,0 0 4 16,0 0-6-1,0 0 25-15,32 0 4 0,-18 0-6 16,-5-7-31-16,0-1-7 15,-3-4-15-15,-2 3-4 16,-4 0 0-16,0 2-3 16,-18 0-4-16,-7 5-6 15,-4 2 2-15,1 0 7 16,3 15-3-16,4 7 4 16,8 5-9-16,7 3-9 15,6 0 5-15,0 2 3 16,4-6 5-16,20-5-2 15,9-12-9-15,11-9 16 16,9 0 7-16,5-22 0 0,-1-11-3 16,-6-6 0-16,-11-8-1 15,-10-2 1-15,-13 0 8 16,-14 3 13-16,-3 3-5 16,-11 6-4-16,-12 4 10 15,1 9 10-15,5 9-8 16,7 8-11-16,7 7-17 15,1 0-5-15,-2 16-40 16,1 19 31-16,-3 10 13 16,5 8 0-16,-4 9-1 15,5 0 0-15,0-2 1 16,0-5 0-16,0-10 1 16,0-6 0-16,2-10-3 0,1-8-28 15,1-9 17-15,-1-6-8 16,0-6-7-16,1 0 9 15,2-8 15-15,3-13-22 16,3-1 3-16,-3 0 24 16,-3 7 23-16,-1 3 0 15,-5 5 1-15,0 2 15 16,0 4-2-16,0 0-16 16,0 1-14-16,0 0-4 15,0-1 1-15,0 1-1 16,0 0-3-16,0 0 0 15,0 0-1-15,0 0-3 0,0 0-13 16,0 0-41-16,0 0 36 16,0 0 11-16,0 0 8 15,0 0 3-15,0 0 6 16,0 0 9-16,5-2 20 16,0-7-6-16,4-6-29 15,3-4-32-15,4 3-3 16,-2-1 5-16,-1 0 22 15,-2 0-2-15,-5 0 10 16,1 1 1-16,-3 2 25 16,-2 2 26-16,1 2-23 15,-3 4-1-15,1 3-23 16,-1 3-5-16,0 0-3 16,0 0-5-16,0 0-9 15,0 0-21-15,0 9 9 0,-1 8 26 16,-7 3 3-16,0 4 1 15,3 0-1-15,2-1 0 16,1 2-1-16,2-5 1 16,0-3 0-16,0-5 0 15,0-3-6-15,2-4-11 16,3-2-15-16,-2-1 9 16,-3-2 8-16,0 0 15 15,0 0 13-15,0-1 3 16,0-10-9-16,4-2 20 0,-1-1 5 15,1 2-8 1,1 1 1-16,-2 5 5 0,0 1-18 16,0 2-12-16,-1 0-2 15,-1 1 2-15,-1 2 0 16,0 0 0-16,0 0 1 16,0 0-1-16,0 0 0 15,0 0 0-15,0 0 0 16,0 0 1-16,0 0 0 15,0 0-1-15,0 0 2 16,0 0-2-16,0 0 0 16,0 0 0-16,0 0 0 15,0-1 3-15,0-1-1 16,0-1-2-16,0 1 0 16,0-2 0-16,0-1 3 0,0-3-3 15,2-1 0-15,5-4 0 16,-1-1-3-16,1-1 2 15,5-4 1-15,0 1 0 16,-1 1 0-16,0 1-1 16,-3-1 1-16,-2 2 2 15,-3 1-2-15,2 4 1 16,-5 2 4-16,0 3-1 16,0 4 4-16,0 1-8 15,0 0-2-15,0 0-5 16,0 0-12-16,-11 17 5 15,-7 9 12-15,0 7 0 0,0 4 2 16,2 4-1 0,-2-4 1-16,3-1 1 0,-1 0-1 15,2-10 1-15,7-4-2 16,4-6-22-16,3-5-8 16,0-8 2-16,6-3-24 15,18-3 53-15,10-19-1 16,9-6-23-16,8-3-9 15,6-4-2-15,2 1-13 16,-1-6 12-16,-2 3 13 16,-4 2 23-16,-14 5 14 15,-9 7 28-15,-14 4 9 16,-8 7 17-16,-7 3-3 0,0 4-50 16,-12 5-15-1,-10 0-79-15,-8 0 20 0,-1 20 19 16,-2 8 21-16,3 9 12 15,5 4 3-15,1 1 4 16,9 0 0-16,9-9 6 16,6-2-1-16,0-6-3 15,16-7 9-15,1-6 2 16,-4-6 3-16,-5-2 2 16,-8-2-5-16,0-2-5 15,-12 0 21-15,-24 2-29 16,-10 3-30-16,-2 2-15 0,8 3 39 15,14-3 0 1,13 6-13-16,11-2-57 0,2-3-92 16,22-5-107-16</inkml:trace>
  <inkml:trace contextRef="#ctx0" brushRef="#br0" timeOffset="67115.74">9000 12350 741 0,'0'0'83'0,"0"0"13"0,8-81-45 15,-5 72-25-15,-3 4-15 16,0 5-11-16,0 0-7 15,0 12-12-15,0 20-6 16,0 17 19-16,-12 19 5 16,-10 10-9-16,-2 4-29 15,3-4-2-15,0-14-11 16,12-14-50-16,9-18-28 16,0-19 0-16,13-13-142 15</inkml:trace>
  <inkml:trace contextRef="#ctx0" brushRef="#br0" timeOffset="67546.23">8859 12615 574 0,'0'0'53'0,"0"0"39"16,0 0-19-16,0 0-40 16,0 0-15-16,0 0-2 15,43-68-2-15,-12 54 5 16,8 2-15-16,3 7-4 15,0 5-2-15,-7 0 0 16,-10 2-16-16,-8 10-12 16,-2 5-21-16,-7 2 11 15,-1 1 3-15,-4 2 16 16,-3-1-1-16,0-3 12 16,0-2 5-16,0-2 4 15,0-1 1-15,-1-1 0 0,1 2 1 16,0-1 1-16,0-3-2 15,21-6 2-15,19-4 1 16,15 0 3-16,10-19-4 16,-2-8-2-16,-15-4 0 15,-15-1 1-15,-17-4 79 16,-15 0 3-16,-1-3-31 16,-23 3-35-16,-28 4-8 15,-19 16-9-15,-9 16-32 16,9 2-66-16,15 29-24 15,20 2-47-15,13 0-259 16</inkml:trace>
  <inkml:trace contextRef="#ctx0" brushRef="#br0" timeOffset="68894.54">10110 12559 553 0,'0'0'274'0,"0"0"-274"16,0 0-13-16,0 0 0 15,0 0 12-15,0 81 1 16,0-55-16-16,0-7-27 16,9-6-13-16,19-7 7 15,11-6 49-15,5-3 2 16,0-18 4-16,-2-5 12 15,-5-6 8-15,-8 1 0 0,-8-1 44 16,-8 3 0-16,-9 7-26 16,-3 8-15-16,1 7-14 15,-2 5-4-15,0 2-11 16,3 0-16-16,2 20-30 16,5 7 35-16,5 5 1 15,6 2-3-15,2 2 2 16,5-2-25-16,10-6-3 15,4-10-7-15,9-13 5 16,2-5 6-16,7-10-33 16,-6-15 19-16,-9-8-35 15,-14-5 73-15,-16 1 11 16,-10-1 90-16,-5 8 31 0,0 6 20 16,0 8-42-1,0 12-45-15,0 4-49 0,0 8-5 16,0 20-51-16,0 14 48 15,0 9 2-15,0 10-1 16,0 3 2-16,0 2 0 16,0 0 1-16,0-8 1 15,0-10-2-15,-3-17-1 16,1-15-10-16,2-15-16 16,0-1 27-16,0-24 38 15,0-20-38-15,0-14-9 16,0-9 8-16,0 2 1 0,0 2 0 15,0 7 2-15,0 9-2 16,8 12 0-16,12 8-1 16,1 15-3-16,-1 12 4 15,1 0-8-15,1 24-2 16,-2 10 8-16,-1 5-2 16,-5-3 2-16,-6-7-1 15,-6-7-1-15,-2-7-2 16,0-4-12-16,-12-5 0 15,-9-4 18-15,-5-2 0 16,0 0-13-16,5-19-44 16,13-9-6-16,8-9 13 15,29-12 4-15,18-9 46 16,7-3 14-16,6 0 46 16,-2 9-14-16,-3 15 19 0,-9 11-9 15,-10 13-37-15,-11 12-3 16,-10 1-16-16,-5 17-7 15,-9 14-9-15,-1 12 6 16,-11 12 3-16,-12 6 4 16,-7 4 3-16,2-4 3 15,3-5 2-15,9-13-5 16,7-11-2-16,9-9-7 16,0-12-21-16,5-9 7 15,18-2 20-15,9-14 1 16,7-16-49-16,-2-4 10 15,-4 1 41-15,-12 7 26 0,-9 6 70 16,-7 7-21-16,-5 8-24 16,0 3-29-16,0 2-22 15,0 0-10-15,0 7-21 16,6 15 25-16,3 6 5 16,5 3-3-16,3-2-5 15,3-2 1-15,-2-5 4 16,1-9 4-16,-1-7 0 15,-1-6 1-15,2 0 3 16,-1-8 7-16,0-14 2 16,-3 0 3-16,-2-2-12 15,-8 0 0-15,-5 2 2 16,0 1-6-16,-11 0-1 0,-14 4-1 16,-5 4-71-16,-3 8-75 15,6 1-25-15,10 0-253 16</inkml:trace>
  <inkml:trace contextRef="#ctx0" brushRef="#br0" timeOffset="69059.56">11490 12489 570 0,'0'0'105'15,"0"0"-32"-15,0 0-71 16,0 0-2-16,0 0-5 0,0 0-32 15,37-22 21 1,24 20 12-16,23-2-21 0,14-6-180 16</inkml:trace>
  <inkml:trace contextRef="#ctx0" brushRef="#br0" timeOffset="69544.63">12449 12553 794 0,'0'0'58'16,"0"0"-17"-16,87-52-38 16,-43 52-3-16,0 0 0 15,-3 7-3-15,-7 14 2 16,-11 6-2-16,-13 5-7 16,-10 9-7-16,-7 4 2 15,-26 3-3-15,-10-1-14 16,-1-7 8-16,2-7-38 15,7-8 11-15,8-9 11 0,9-10 35 16,4-6-3-16,10 0 8 16,4-8 41-16,0-9 64 15,17-2-38-15,15-2-50 16,10 2-17-16,14 3-1 16,6 2-2-16,4 4 0 15,3 4-18-15,-4 2-58 16,-9 1-30-16,-11-3-80 15,-13-8-243-15</inkml:trace>
  <inkml:trace contextRef="#ctx0" brushRef="#br0" timeOffset="69734.74">13101 12441 822 0,'0'0'115'0,"0"0"-49"16,0 0-49-16,0 0-17 15,0 0-16-15,0 0-30 16,10 3 35-16,-10 44 9 16,0 12-2-16,-7 9-5 15,-7 1-23-15,4-4-24 16,10-14-65-16,0-17-84 16,27-19-287-16</inkml:trace>
  <inkml:trace contextRef="#ctx0" brushRef="#br0" timeOffset="70193.4">13447 12610 648 0,'0'0'226'0,"0"0"-113"15,0 0-46-15,0 0-67 16,0 0-19-16,0 0-35 16,10-3 39-16,-5 38 10 15,4 5 1-15,7-1-6 16,4-5-12-16,5-7-22 15,6-12 17-15,2-12 25 16,3-3 2-16,-5-8 1 16,-5-12 3-16,-6 0 0 15,-5-1 1-15,-9 5 4 16,0 6-7-16,-4 5 1 16,-2 3-3-16,0 2 0 0,1 0-9 15,4 0-7-15,8 11 14 16,4 9 2-16,5-1 0 15,5 1 0-15,-1-1 2 16,0-3-2-16,4-6-8 16,-6-7-11-16,0-3 2 15,1 0 17-15,-4-19 0 16,-2-3 3-16,0-7-3 16,-9-1 7-16,-9-2 7 15,-1 2 22-15,0-2-7 16,-3 8 8-16,-3 7 3 15,1 12-40-15,1 5-2 0,-6 3-72 16,-2 21-141-16,-6 3 49 16,7 0-168-16</inkml:trace>
  <inkml:trace contextRef="#ctx0" brushRef="#br0" timeOffset="70492.72">14126 12688 783 0,'0'0'61'0,"0"0"-22"16,0 0-34-16,0 0-5 16,113-73-7-16,-82 58 3 15,-5-1 4-15,-4 5 17 16,-10 2 2-16,-6 4-14 0,-5 3 1 16,-1 1-1-1,0 1-5-15,0 0-3 0,-3 0-14 16,-13 10-28-16,-6 7 35 15,-1 5 3-15,4 2-11 16,4 3-3-16,2 0 8 16,13-1-14-16,0 1-23 15,14-4 9-15,22-10 13 16,11-3-11-16,6-9-63 16,-2-1-61-16</inkml:trace>
  <inkml:trace contextRef="#ctx0" brushRef="#br0" timeOffset="71810.63">14473 12654 812 0,'0'0'0'16,"0"0"-4"-16,0 0-48 16,0 0 34-16,0 0 13 15,0 0 5-15,103-9 4 16,-71 3 22-16,0 1 3 15,-1-2-29-15,-2 0-3 16,-11-4-6-16,-8 0 1 16,-10-1 8-16,0-1 5 15,-3 0-5-15,-14 1 3 16,3 4 0-16,-6 6-3 16,1 2-7-16,-1 9 2 0,1 11-2 15,3 9 3 1,5 2-2-16,11 5 2 0,0-2-7 15,27-7 1 1,22-8 2-16,17-11 4 0,11-8-12 16,9 0-25-16,-7-16 11 15,-13-10 3-15,-13-10-48 16,-22-3 75-16,-15-7 6 16,-9-5 53-16,-7 1-1 15,-2-1-56-15,-8 4 3 16,-1 11 81-16,4 9 27 15,6 11-45-15,-1 8-42 0,2 6-11 16,0 2-15-16,-1 5-29 16,-5 23-22-16,-8 15 51 15,-5 14 0-15,-2 10 0 16,0-1 0-16,-1 0 0 16,5-6 0-16,2-9 0 15,2-7-3-15,4-10-14 16,7-13-9-16,2-8-3 15,0-13 12-15,18 0 14 16,10-20-11-16,5-11 10 16,0-1 0-16,-8 3 4 15,-8 5 53-15,-4 5-14 16,-4 3-26-16,-3 5-12 0,-2 2 4 16,0 2-3-1,-3 1 0-15,-1 2 2 0,0-1 1 16,0 0 3-1,0-3 9-15,0 2-4 0,0 1-6 16,0 0 5-16,0 4-6 16,0-1-3-16,0 2-2 15,0 0-1-15,0 0 0 16,0 0-1-16,0-1-1 16,0 1-1-16,0 0 2 15,0 0-2-15,0 0-7 16,0 0-1-16,0 0 3 0,0 0 2 15,0 0-3 1,0 0-3-16,0 0 4 0,6-2 6 16,4-4 2-16,7-5 0 15,7-3-3-15,0-3-10 16,0 0 1-16,-8 1 8 16,-1-2 4-16,-5 2 5 15,-2 2 8-15,-2 3 10 16,-5 4-6-16,-1 5-8 15,0 2-9-15,0 0 0 16,0 0-8-16,0 0-30 16,-7 19 1-16,-11 8 34 15,-4 6 3-15,-7 6 0 16,0 2 0-16,0-4 3 0,11 1-3 16,8-11-1-1,10-5-1-15,0-8-4 0,12-7 6 16,13-6 1-16,11-1 1 15,6 0-1-15,2-14-1 16,-2-4-11-16,-7-1 10 16,-7-6 0-16,-4 2-3 15,-8-1 4-15,0 2 3 16,-5 0-2-16,-1 5-1 16,-4-3 0-16,0 6 0 15,-4-1 0-15,1 6-16 16,-3 6 3-16,0 3 10 15,3 0 3-15,-3 0-22 0,0 14 0 16,0 2 18-16,0 3 4 16,0 1-1-16,0 0 2 15,0-1 3-15,0 4 3 16,-3-1-1-16,-5-1-1 16,-2-1-3-16,-4-3 4 15,-1-3-3-15,-2-2 1 16,-3-1 0-16,2-5-4 15,-2 1-2-15,-3-3-36 16,5-1-44-16,5-3-82 16,11 0-191-16</inkml:trace>
  <inkml:trace contextRef="#ctx0" brushRef="#br0" timeOffset="71961.47">15460 12743 634 0,'0'0'151'16,"0"0"-63"-16,0 0-20 15,0 0-22-15,0 0-26 16,0 0-20-16,-6-29-20 16,-17 37-60-16,-9 13 2 15,-9-1-91-15,-1-6-153 16</inkml:trace>
  <inkml:trace contextRef="#ctx0" brushRef="#br0" timeOffset="72658.5">8292 13580 459 0,'0'0'35'0,"0"0"22"16,0 0-28-16,0 0-20 16,0 0-4-16,0 0 8 15,-33-9 18-15,84 2 23 16,40-3 17-16,41-2-31 15,42 2-19-15,36 0-12 16,24 2-4-16,9-1-5 16,-10 0 1-16,-23 1-1 15,-25-3 1-15,-25 1-1 16,-30-2 0-16,-25 0 0 16,-31 4 0-16,-32 1 2 15,-22 4 0-15,-20 0-2 0,-7 3-20 16,-41 0-29-16,-31 4-120 15,-39 6-90-15</inkml:trace>
  <inkml:trace contextRef="#ctx0" brushRef="#br0" timeOffset="72906.3">8477 13735 374 0,'0'0'32'0,"0"0"-28"16,0 0 38-16,0 0 55 0,97 11-14 16,-22-11-8-16,30-3-22 15,31-7-12-15,33-2-28 16,26 1-9-16,12-2-4 16,0 0-10-16,-9 0-31 15,-18 0-7-15,-21-2 3 16,-20 5-5-16,-19 0-36 15,-28-4-132-15</inkml:trace>
  <inkml:trace contextRef="#ctx0" brushRef="#br0" timeOffset="73087.91">10642 13621 899 0,'0'0'57'15,"0"0"14"-15,0 0-51 16,0 0-20-16,0 0-12 16,0 0-64-16,26-45-45 15,-14 48-37-15,-10 0-300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2047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5.68611" units="1/deg"/>
          <inkml:channelProperty channel="T" name="resolution" value="1" units="1/dev"/>
        </inkml:channelProperties>
      </inkml:inkSource>
      <inkml:timestamp xml:id="ts0" timeString="2025-05-04T03:36:56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6351 6397 155 0,'0'0'165'0,"0"0"-117"15,0 0-27-15,0 0 9 16,0 0 1-16,0 0 8 16,0 0-12-16,-17-2-5 15,14-1 8-15,-3 0 16 16,4 1-10-16,2 0-4 0,-2-1 3 16,1 2-16-1,-2-2-14-15,-1 0 0 0,1 0 2 16,1 1 13-1,-1-2 5-15,2-1-7 0,-1 1-1 16,1 0-4-16,-1-1 16 16,2 1-13-16,-1 3-10 15,1-1 6-15,0 2-2 16,0 0-3-16,0 0-7 16,0 0-6-16,0 0-9 15,0 3-46-15,0 10 38 16,4 4 22-16,5 1-1 15,1-1-2-15,-2-4-6 16,0-2-2-16,-2-5-19 16,1-3 16-16,0 0-9 0,4-3-1 15,4 0 20-15,4-11 5 16,10-10 3-16,5-8 2 16,1-5 3-16,-3-3-4 15,-4 1 6-15,-1-1-3 16,0 2-5-16,0 4 0 15,-5 5-2-15,-4 5 1 16,-8 7 2-16,-5 5 8 16,0 4 12-16,-4 5 2 15,-1-3-25-15,0 3-9 16,0 0-25-16,0 0-24 16,0 7-85-16,-1 11 92 15,-13 2-85-15</inkml:trace>
  <inkml:trace contextRef="#ctx0" brushRef="#br0" timeOffset="166.99">6671 6244 439 0,'0'0'64'0,"0"0"50"16,0 0-65-16,0 0-18 15,0 0-31-15,0 0-62 16,-8-10-214-16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3FE573-DA5E-B3E6-CAE3-8F527DC410C6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C05A70-57C7-71E3-EF96-9D1BAEAC7F39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2C51A-5BBC-190A-8723-3E855ED6328C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85BE7-7DED-78AC-8001-AEAFAF64F962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10" descr="BITS_university_logo_whitevert.png">
            <a:extLst>
              <a:ext uri="{FF2B5EF4-FFF2-40B4-BE49-F238E27FC236}">
                <a16:creationId xmlns:a16="http://schemas.microsoft.com/office/drawing/2014/main" id="{147B166C-ADAC-7625-084F-2617CAC422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2E1A4F-588C-D9D7-05AD-91F7F7FC0F24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32B57-2B22-BE95-48BA-7370DE1E95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953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>
            <a:extLst>
              <a:ext uri="{FF2B5EF4-FFF2-40B4-BE49-F238E27FC236}">
                <a16:creationId xmlns:a16="http://schemas.microsoft.com/office/drawing/2014/main" id="{DD07EBEB-DF74-5DE1-CF34-01F4782E3A2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5AD9B8E-7B88-2315-D6E0-1AB2CD2EDC1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DF00011-7290-204E-64B8-4A90CAEA805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9462BCC-FA31-665F-6FED-10052B4D97F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24">
            <a:extLst>
              <a:ext uri="{FF2B5EF4-FFF2-40B4-BE49-F238E27FC236}">
                <a16:creationId xmlns:a16="http://schemas.microsoft.com/office/drawing/2014/main" id="{7DD27848-BD57-C7D5-D26E-A4221F2916B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A69BDD-1931-91DD-1470-C416E1C0FA2B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B5F2E5F-368E-87C9-09A0-D314F1D0C75C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0D0E70-B685-01CC-8AC4-3F1A11CC4921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1D29FEDF-BBE6-CD43-CEA7-11AD98438F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B5C277-0EFB-E646-30C8-F330987D19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4375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B040189F-888C-AB6B-92FD-6C368E20FD9E}"/>
              </a:ext>
            </a:extLst>
          </p:cNvPr>
          <p:cNvGrpSpPr>
            <a:grpSpLocks/>
          </p:cNvGrpSpPr>
          <p:nvPr userDrawn="1"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FA7922-EA92-270D-373A-606E396F4C7D}"/>
                </a:ext>
              </a:extLst>
            </p:cNvPr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80E487-035D-7D76-4D7B-8FD3F7467487}"/>
                </a:ext>
              </a:extLst>
            </p:cNvPr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5427DD-B0C4-61F3-9366-A776AC2BCF66}"/>
                </a:ext>
              </a:extLst>
            </p:cNvPr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0" descr="Picture 7.png">
            <a:extLst>
              <a:ext uri="{FF2B5EF4-FFF2-40B4-BE49-F238E27FC236}">
                <a16:creationId xmlns:a16="http://schemas.microsoft.com/office/drawing/2014/main" id="{DC5C6F9D-FD76-6506-26DC-A5DAB55108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F22A3-FF35-6696-32C5-95561614FB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5400000">
            <a:off x="-2794793" y="3809206"/>
            <a:ext cx="58674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900" b="1">
                <a:solidFill>
                  <a:srgbClr val="101141"/>
                </a:solidFill>
              </a:rPr>
              <a:t>BITS </a:t>
            </a:r>
            <a:r>
              <a:rPr lang="en-US" altLang="en-US" sz="9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5401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935263-722F-BBA1-770E-6BABFB7DF800}"/>
              </a:ext>
            </a:extLst>
          </p:cNvPr>
          <p:cNvSpPr/>
          <p:nvPr userDrawn="1"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19A2FA-2B58-7334-76E3-8C5F063F9E0A}"/>
              </a:ext>
            </a:extLst>
          </p:cNvPr>
          <p:cNvSpPr/>
          <p:nvPr userDrawn="1"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BB6DC4-CBED-0860-18C0-BF955FB7C60D}"/>
              </a:ext>
            </a:extLst>
          </p:cNvPr>
          <p:cNvSpPr/>
          <p:nvPr userDrawn="1"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17EC7-FEBB-A232-621F-DAE955729E92}"/>
              </a:ext>
            </a:extLst>
          </p:cNvPr>
          <p:cNvSpPr/>
          <p:nvPr userDrawn="1"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8" name="Picture 10" descr="BITS_university_logo_whitevert.png">
            <a:extLst>
              <a:ext uri="{FF2B5EF4-FFF2-40B4-BE49-F238E27FC236}">
                <a16:creationId xmlns:a16="http://schemas.microsoft.com/office/drawing/2014/main" id="{8B60C2DB-538F-FE92-24C3-A41302E43C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CD6664-A0E6-A270-2E17-D07A9F81A673}"/>
              </a:ext>
            </a:extLst>
          </p:cNvPr>
          <p:cNvSpPr txBox="1"/>
          <p:nvPr userDrawn="1"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CC07A-FCA8-B644-A091-A215E5303C0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2400" y="56673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930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\\Server\D\jyoti\FI023_BITS_v1\styleguide img\IMG_5627_b.jpg">
            <a:extLst>
              <a:ext uri="{FF2B5EF4-FFF2-40B4-BE49-F238E27FC236}">
                <a16:creationId xmlns:a16="http://schemas.microsoft.com/office/drawing/2014/main" id="{EBA962A6-47C1-3C89-C2CA-23D504D3CC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B8C445-63B1-2065-84B9-A59C86725C84}"/>
              </a:ext>
            </a:extLst>
          </p:cNvPr>
          <p:cNvSpPr/>
          <p:nvPr userDrawn="1"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" name="Picture 8" descr="Picture 7.png">
            <a:extLst>
              <a:ext uri="{FF2B5EF4-FFF2-40B4-BE49-F238E27FC236}">
                <a16:creationId xmlns:a16="http://schemas.microsoft.com/office/drawing/2014/main" id="{1E498D5D-44AA-35C2-E3B9-173CF6F33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2A9386-0925-2AF0-9E0A-E1FB9DCA4182}"/>
              </a:ext>
            </a:extLst>
          </p:cNvPr>
          <p:cNvSpPr/>
          <p:nvPr userDrawn="1"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8AA6E-C517-435F-3FE6-68461F168A1C}"/>
              </a:ext>
            </a:extLst>
          </p:cNvPr>
          <p:cNvSpPr/>
          <p:nvPr userDrawn="1"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3AC652-F454-3EB1-6E08-BB391E705FC4}"/>
              </a:ext>
            </a:extLst>
          </p:cNvPr>
          <p:cNvSpPr/>
          <p:nvPr userDrawn="1"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56C75-7C33-BAE9-CC2F-FE15BB03AB66}"/>
              </a:ext>
            </a:extLst>
          </p:cNvPr>
          <p:cNvSpPr txBox="1"/>
          <p:nvPr userDrawn="1"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900" b="1" spc="-150" dirty="0">
                <a:solidFill>
                  <a:schemeClr val="bg1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schemeClr val="bg1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2F3471-20F2-343A-5590-31F420512C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086600" y="1171575"/>
            <a:ext cx="1905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1200">
                <a:solidFill>
                  <a:srgbClr val="FFFFFF"/>
                </a:solidFill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0505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D0DC4-B580-E333-4F9B-638352E8E38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4" name="Group 11">
            <a:extLst>
              <a:ext uri="{FF2B5EF4-FFF2-40B4-BE49-F238E27FC236}">
                <a16:creationId xmlns:a16="http://schemas.microsoft.com/office/drawing/2014/main" id="{A1A28B62-1611-E749-F2BF-DF503C88C65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690A95-8C7E-3300-28BA-67EA724AD85E}"/>
                </a:ext>
              </a:extLst>
            </p:cNvPr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9B96D0-1AB8-A46A-711C-7516A8076EBA}"/>
                </a:ext>
              </a:extLst>
            </p:cNvPr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11C827E-F80E-23EB-B77D-60BC94E0E3A4}"/>
                </a:ext>
              </a:extLst>
            </p:cNvPr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8" name="Picture 11" descr="Picture 7.png">
            <a:extLst>
              <a:ext uri="{FF2B5EF4-FFF2-40B4-BE49-F238E27FC236}">
                <a16:creationId xmlns:a16="http://schemas.microsoft.com/office/drawing/2014/main" id="{9ACA4E7D-481B-7912-A12A-B09E803061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18">
            <a:extLst>
              <a:ext uri="{FF2B5EF4-FFF2-40B4-BE49-F238E27FC236}">
                <a16:creationId xmlns:a16="http://schemas.microsoft.com/office/drawing/2014/main" id="{AE565F7A-FFD6-3ED0-DD3C-B333B42A277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31D73A3-CCF0-8413-DE1C-7AEC552F1E8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995E2F-9BE9-6873-1EC9-071EBB2FC57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CAA9D6-99FC-89E7-0DD9-5017081F3A1A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>
            <a:extLst>
              <a:ext uri="{FF2B5EF4-FFF2-40B4-BE49-F238E27FC236}">
                <a16:creationId xmlns:a16="http://schemas.microsoft.com/office/drawing/2014/main" id="{DC4A5A11-454E-AA32-79A6-60162369BFC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42F244-329A-D5AD-BC3C-8B706DFE25C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76C2765-C071-3CA3-FC34-C37BE7152759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A82C14D-B544-D47C-AEE2-1261EEC3A658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6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icture 7.png">
            <a:extLst>
              <a:ext uri="{FF2B5EF4-FFF2-40B4-BE49-F238E27FC236}">
                <a16:creationId xmlns:a16="http://schemas.microsoft.com/office/drawing/2014/main" id="{A10ADAAA-7ECC-8047-FC82-2A0B32618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19">
            <a:extLst>
              <a:ext uri="{FF2B5EF4-FFF2-40B4-BE49-F238E27FC236}">
                <a16:creationId xmlns:a16="http://schemas.microsoft.com/office/drawing/2014/main" id="{DA5C3CEF-EF67-E5D4-CA50-E51243A5F73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F232BB-7D95-3DEE-A94E-F70EE3DB60B6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E7F697-C06F-409D-E687-F3FA7C1ED2D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86CB81-09CA-D7AC-74BB-C013651E43B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28">
            <a:extLst>
              <a:ext uri="{FF2B5EF4-FFF2-40B4-BE49-F238E27FC236}">
                <a16:creationId xmlns:a16="http://schemas.microsoft.com/office/drawing/2014/main" id="{E822EAFF-40AA-4B58-D595-60E93466159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36174AF-2468-55C5-6710-EC44A1355CD7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70CEE6-48BC-6A1C-55A2-DD8D95643D4F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C59860-338C-818F-2D7D-33C730F2EAE9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436CCC-F8A1-6132-4DD1-49C98BE7D4B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288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8B0F7EA7-5327-4045-A226-D8E0142FC9B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2F203F-5E89-722B-ED19-4EA6B343451A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4E65F0-1842-90E4-22B0-5144ECB5770B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DDA9E72-FD41-709B-1BA0-E1BAC8FD5957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921AE1CB-8F09-F405-57DA-FA96BF4FB26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BFDE02-453B-6A84-2C18-3B75CC372EDE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A9502E-5783-407C-64E2-02CE7A33141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28128C-2B79-46D7-DC22-A9E64C4B02AA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5" name="Picture 14" descr="Picture 7.png">
            <a:extLst>
              <a:ext uri="{FF2B5EF4-FFF2-40B4-BE49-F238E27FC236}">
                <a16:creationId xmlns:a16="http://schemas.microsoft.com/office/drawing/2014/main" id="{6B3D2D15-C175-3CF8-93F5-71BED820A6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EE7D70-C4C9-2A85-0AAA-FDBBA312A00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7384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1DD0982B-773E-55FA-A603-2501DBA0B76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2D2420A-E8E6-F160-7E7D-F8CD38DF279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33F21A1-0961-3DA1-5C38-8C8F855C109A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D6BD1F-991F-EA32-480E-E897616A98F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7" name="Group 10">
            <a:extLst>
              <a:ext uri="{FF2B5EF4-FFF2-40B4-BE49-F238E27FC236}">
                <a16:creationId xmlns:a16="http://schemas.microsoft.com/office/drawing/2014/main" id="{A8A23073-A11C-06A4-9E29-C529CB71352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B2103D-1314-8F9E-0319-11EF30ED6C18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6C312F-0BDA-313A-B7FD-D77018D61443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0CB695-4226-ABAC-76A4-0E7D2E128D20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1" name="Picture 14" descr="Picture 7.png">
            <a:extLst>
              <a:ext uri="{FF2B5EF4-FFF2-40B4-BE49-F238E27FC236}">
                <a16:creationId xmlns:a16="http://schemas.microsoft.com/office/drawing/2014/main" id="{3CC6EDFD-A565-5553-1F09-FB7174735A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BAE81D-46FA-77D9-C0EF-47E930AF9FE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395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>
            <a:extLst>
              <a:ext uri="{FF2B5EF4-FFF2-40B4-BE49-F238E27FC236}">
                <a16:creationId xmlns:a16="http://schemas.microsoft.com/office/drawing/2014/main" id="{DD0B521D-E87D-A229-5297-673FDDA8F42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582C54-7D81-23E6-6466-460AD643593D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F5FAE5-F4CF-F001-7ED7-8B38C1EE129D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C116975-19DD-532A-E75C-CBF695593A43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3">
            <a:extLst>
              <a:ext uri="{FF2B5EF4-FFF2-40B4-BE49-F238E27FC236}">
                <a16:creationId xmlns:a16="http://schemas.microsoft.com/office/drawing/2014/main" id="{01A00D5D-8C00-87E7-1031-FF7F8EBEBA89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C748C3-3641-B383-D0E2-EC3B25E7B37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B49E3F-08CF-973D-9067-C100D8611D32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04E1B27-B7DA-0A26-9691-902F91BD92F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3" name="Picture 14" descr="Picture 7.png">
            <a:extLst>
              <a:ext uri="{FF2B5EF4-FFF2-40B4-BE49-F238E27FC236}">
                <a16:creationId xmlns:a16="http://schemas.microsoft.com/office/drawing/2014/main" id="{D3C40037-C6CF-C734-CC0E-906FF195A6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C3CBA94-B10B-2586-97A5-52EAE14EEF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0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F4CF431-DA4F-80C0-A57B-B83191F7DF4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2FD66E-6BA4-0F0B-2A88-CF6F55261A00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4F8BAE-DA45-E5C7-365B-4F1D27515F96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3D4418-29A1-E13F-97CF-292CB2DF063E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8CD0A89-E82B-9350-5810-7117CBBAC28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46D8267-AEF0-37E9-22B7-C8BD6207A655}"/>
                </a:ext>
              </a:extLst>
            </p:cNvPr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FA8A6A-A3E8-9A68-731D-97B7EE895260}"/>
                </a:ext>
              </a:extLst>
            </p:cNvPr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5E2EFB-0D92-58D4-6CEA-AF12ABFBD555}"/>
                </a:ext>
              </a:extLst>
            </p:cNvPr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pic>
        <p:nvPicPr>
          <p:cNvPr id="14" name="Picture 14" descr="Picture 7.png">
            <a:extLst>
              <a:ext uri="{FF2B5EF4-FFF2-40B4-BE49-F238E27FC236}">
                <a16:creationId xmlns:a16="http://schemas.microsoft.com/office/drawing/2014/main" id="{F933F061-C8E9-C006-C39C-E8A59CCF43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5E42152-EA86-145D-08A7-167F6DB8883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>
                <a:solidFill>
                  <a:srgbClr val="101141"/>
                </a:solidFill>
              </a:rPr>
              <a:t>BITS </a:t>
            </a:r>
            <a:r>
              <a:rPr lang="en-US" altLang="en-US" sz="1100">
                <a:solidFill>
                  <a:srgbClr val="101141"/>
                </a:solidFill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6914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75718-E157-06E0-7E0E-1BCE6940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BAD87B9-61AA-A7D2-1568-FCAB6C174D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92ED9-8100-00C0-4BE0-9B6D97725A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411B1FC6-E7A1-47C7-B9F8-1EF2F24A7B21}" type="datetimeFigureOut">
              <a:rPr lang="en-US"/>
              <a:pPr>
                <a:defRPr/>
              </a:pPr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2717-E9A3-BA1B-229C-C0CC5E83D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E5C55-147D-CCCD-CC49-F517FEF916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0407382-D35D-4001-9FC9-0B8CB514218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80" r:id="rId1"/>
    <p:sldLayoutId id="2147485081" r:id="rId2"/>
    <p:sldLayoutId id="2147485082" r:id="rId3"/>
    <p:sldLayoutId id="2147485083" r:id="rId4"/>
    <p:sldLayoutId id="2147485084" r:id="rId5"/>
    <p:sldLayoutId id="2147485085" r:id="rId6"/>
    <p:sldLayoutId id="2147485086" r:id="rId7"/>
    <p:sldLayoutId id="2147485087" r:id="rId8"/>
    <p:sldLayoutId id="2147485088" r:id="rId9"/>
    <p:sldLayoutId id="2147485089" r:id="rId10"/>
    <p:sldLayoutId id="214748509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5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5" Type="http://schemas.openxmlformats.org/officeDocument/2006/relationships/image" Target="../media/image34.png"/><Relationship Id="rId4" Type="http://schemas.openxmlformats.org/officeDocument/2006/relationships/customXml" Target="../ink/ink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5">
            <a:extLst>
              <a:ext uri="{FF2B5EF4-FFF2-40B4-BE49-F238E27FC236}">
                <a16:creationId xmlns:a16="http://schemas.microsoft.com/office/drawing/2014/main" id="{9684A236-A458-D300-9F56-467C7B21B4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en-US"/>
              <a:t> M K Hamirwasia</a:t>
            </a:r>
          </a:p>
          <a:p>
            <a:pPr>
              <a:spcBef>
                <a:spcPct val="0"/>
              </a:spcBef>
            </a:pPr>
            <a:r>
              <a:rPr lang="en-IN" altLang="en-US"/>
              <a:t>WILPD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A1D6E3-2CCB-FACF-A0F9-DCF821B65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3581400"/>
            <a:ext cx="5334000" cy="762000"/>
          </a:xfrm>
        </p:spPr>
        <p:txBody>
          <a:bodyPr/>
          <a:lstStyle/>
          <a:p>
            <a:pPr>
              <a:defRPr/>
            </a:pPr>
            <a:r>
              <a:rPr lang="en-US" dirty="0"/>
              <a:t>                                      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Reducing Project Duration </a:t>
            </a:r>
            <a:br>
              <a:rPr lang="en-US" sz="3200" dirty="0"/>
            </a:br>
            <a:r>
              <a:rPr lang="en-US" sz="3600" dirty="0"/>
              <a:t>Ch. 9, T1</a:t>
            </a:r>
            <a:br>
              <a:rPr lang="en-US" sz="3200" dirty="0"/>
            </a:b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>
            <a:extLst>
              <a:ext uri="{FF2B5EF4-FFF2-40B4-BE49-F238E27FC236}">
                <a16:creationId xmlns:a16="http://schemas.microsoft.com/office/drawing/2014/main" id="{429CF2C4-3EB7-0EC8-BDEA-42AAD85BD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r>
              <a:rPr lang="en-US" altLang="en-US" sz="2800"/>
              <a:t>Cost slope = </a:t>
            </a:r>
            <a:r>
              <a:rPr lang="en-US" altLang="en-US" sz="2800" u="sng"/>
              <a:t>Rise (on the y axis)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Run (on the x axis)  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= </a:t>
            </a:r>
            <a:r>
              <a:rPr lang="en-US" altLang="en-US" sz="2800" u="sng"/>
              <a:t>Crash Cost – Normal Cost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  Normal Time – Crash Time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= </a:t>
            </a:r>
            <a:r>
              <a:rPr lang="en-US" altLang="en-US" sz="2800" u="sng"/>
              <a:t>CC – NC 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   NT – CT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= </a:t>
            </a:r>
            <a:r>
              <a:rPr lang="en-US" altLang="en-US" sz="2800" u="sng"/>
              <a:t>$800 - $400  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       10 – 5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                     = $80 per unit of time</a:t>
            </a:r>
          </a:p>
          <a:p>
            <a:pPr fontAlgn="base">
              <a:spcAft>
                <a:spcPct val="0"/>
              </a:spcAft>
            </a:pPr>
            <a:r>
              <a:rPr lang="en-US" altLang="en-US" sz="280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C3401-FD5A-9F2D-AC82-DAEDC64D0F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Constructing a Cost-Duration Graph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AE43E5-6048-D005-AB88-AE756CBC76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5288" y="385763"/>
            <a:ext cx="6324600" cy="11430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EXAMPLE</a:t>
            </a:r>
          </a:p>
        </p:txBody>
      </p:sp>
      <p:pic>
        <p:nvPicPr>
          <p:cNvPr id="23555" name="Picture 2" descr="D:\Desktop\ET ZC423-L9\Fig 9.3.png">
            <a:extLst>
              <a:ext uri="{FF2B5EF4-FFF2-40B4-BE49-F238E27FC236}">
                <a16:creationId xmlns:a16="http://schemas.microsoft.com/office/drawing/2014/main" id="{962F5517-2501-E089-8C0A-0C22F92289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93838"/>
            <a:ext cx="8048625" cy="45259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F3B7FF-A2AE-3D52-51B6-94C9A55E8EFF}"/>
                  </a:ext>
                </a:extLst>
              </p14:cNvPr>
              <p14:cNvContentPartPr/>
              <p14:nvPr/>
            </p14:nvContentPartPr>
            <p14:xfrm>
              <a:off x="2568960" y="3141720"/>
              <a:ext cx="4372200" cy="1447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F3B7FF-A2AE-3D52-51B6-94C9A55E8E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9600" y="3132360"/>
                <a:ext cx="4390920" cy="146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Content Placeholder 2">
            <a:extLst>
              <a:ext uri="{FF2B5EF4-FFF2-40B4-BE49-F238E27FC236}">
                <a16:creationId xmlns:a16="http://schemas.microsoft.com/office/drawing/2014/main" id="{8D35E130-D718-DCF2-4A0E-7A5ADA8BB3B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371600"/>
            <a:ext cx="8915400" cy="51816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6493AE5-E257-0AB2-1312-9E869A6B1B5F}"/>
                  </a:ext>
                </a:extLst>
              </p14:cNvPr>
              <p14:cNvContentPartPr/>
              <p14:nvPr/>
            </p14:nvContentPartPr>
            <p14:xfrm>
              <a:off x="184320" y="179640"/>
              <a:ext cx="8667720" cy="6105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6493AE5-E257-0AB2-1312-9E869A6B1B5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" y="170280"/>
                <a:ext cx="8686440" cy="612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1721F0-5B24-3CEB-DB2A-9BC2878A5F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840B9D-9206-95A6-D3F6-A972994AEEC5}"/>
                  </a:ext>
                </a:extLst>
              </p14:cNvPr>
              <p14:cNvContentPartPr/>
              <p14:nvPr/>
            </p14:nvContentPartPr>
            <p14:xfrm>
              <a:off x="1516680" y="1435680"/>
              <a:ext cx="7284240" cy="351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840B9D-9206-95A6-D3F6-A972994AE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7320" y="1426320"/>
                <a:ext cx="7302960" cy="3531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1E692-9FE0-613C-F449-96411019E0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6627" name="Picture 2" descr="D:\Desktop\ET ZC423-L9\Fig 9.3 (A) &amp; (B).png">
            <a:extLst>
              <a:ext uri="{FF2B5EF4-FFF2-40B4-BE49-F238E27FC236}">
                <a16:creationId xmlns:a16="http://schemas.microsoft.com/office/drawing/2014/main" id="{ED1499F5-D40C-8663-F9C6-A5475CFB3E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52400"/>
            <a:ext cx="8686800" cy="64008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FDF451-0D6B-C5BF-942B-4D6F79645F17}"/>
                  </a:ext>
                </a:extLst>
              </p14:cNvPr>
              <p14:cNvContentPartPr/>
              <p14:nvPr/>
            </p14:nvContentPartPr>
            <p14:xfrm>
              <a:off x="2267280" y="2194560"/>
              <a:ext cx="145800" cy="126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FDF451-0D6B-C5BF-942B-4D6F79645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920" y="2185200"/>
                <a:ext cx="164520" cy="14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CB5CF-9A62-F375-9EED-EA6D88890A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7651" name="Picture 2" descr="D:\Desktop\ET ZC423-L9\Fig 9.4 (A).png">
            <a:extLst>
              <a:ext uri="{FF2B5EF4-FFF2-40B4-BE49-F238E27FC236}">
                <a16:creationId xmlns:a16="http://schemas.microsoft.com/office/drawing/2014/main" id="{86DEB77B-7788-79BC-728B-5C0E3263FF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050213" cy="6507163"/>
          </a:xfr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0F24F-062D-C407-F10A-D3B74FC060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8675" name="Picture 2" descr="D:\Desktop\ET ZC423-L9\Fig 9.4 (B).png">
            <a:extLst>
              <a:ext uri="{FF2B5EF4-FFF2-40B4-BE49-F238E27FC236}">
                <a16:creationId xmlns:a16="http://schemas.microsoft.com/office/drawing/2014/main" id="{4327A44E-C2D5-9357-9E5B-50EE357D37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050213" cy="6477000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7F1A91-5797-29D4-8739-144C32408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29699" name="Picture 2" descr="D:\Desktop\ET ZC423-L9\Fig 9.4 (C).png">
            <a:extLst>
              <a:ext uri="{FF2B5EF4-FFF2-40B4-BE49-F238E27FC236}">
                <a16:creationId xmlns:a16="http://schemas.microsoft.com/office/drawing/2014/main" id="{4BDAA7BC-ED27-D811-B846-37DAAC40B6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0"/>
            <a:ext cx="8050213" cy="6583363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5400A-6088-31F3-1D96-97873C34B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30723" name="Picture 2" descr="D:\Desktop\ET ZC423 EofPM\Fig 9.5 &amp; Fig 9.6.png">
            <a:extLst>
              <a:ext uri="{FF2B5EF4-FFF2-40B4-BE49-F238E27FC236}">
                <a16:creationId xmlns:a16="http://schemas.microsoft.com/office/drawing/2014/main" id="{726CDFBB-A9AA-02DC-A393-71B079A232B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8050213" cy="65532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D67076-2D9C-4E3C-7C89-444472CF654B}"/>
                  </a:ext>
                </a:extLst>
              </p14:cNvPr>
              <p14:cNvContentPartPr/>
              <p14:nvPr/>
            </p14:nvContentPartPr>
            <p14:xfrm>
              <a:off x="1479960" y="1429920"/>
              <a:ext cx="6119640" cy="3666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D67076-2D9C-4E3C-7C89-444472CF65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70600" y="1420560"/>
                <a:ext cx="6138360" cy="3685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Content Placeholder 2">
            <a:extLst>
              <a:ext uri="{FF2B5EF4-FFF2-40B4-BE49-F238E27FC236}">
                <a16:creationId xmlns:a16="http://schemas.microsoft.com/office/drawing/2014/main" id="{D1FE4ABA-60F9-2E03-2414-0A49CDFEC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 sz="2800"/>
              <a:t>Some Reasons: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The profit margin in the case of fixed-bid projects is very tight. Hence there is a dire need to reduce cost.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Contractors purposely lower bids to secure contracts.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Sometimes there are financial incentives for cost containment.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Just as reducing project duration comes at the expense of overtime, adding additional staff, and using more expensive equipment and/or materials, cost savings can be generated by increasing the duration of a project.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A smaller workforce, less-skilled labour, and cheaper equipment and materials can be used to save cost.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9FE6A8-29CD-15A8-EF08-DE6006DB18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Reducing Project Cost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0D8E40-7F7B-2C83-EAC5-890C44C8F828}"/>
                  </a:ext>
                </a:extLst>
              </p14:cNvPr>
              <p14:cNvContentPartPr/>
              <p14:nvPr/>
            </p14:nvContentPartPr>
            <p14:xfrm>
              <a:off x="3938760" y="921960"/>
              <a:ext cx="2137680" cy="1499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0D8E40-7F7B-2C83-EAC5-890C44C8F8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9400" y="912600"/>
                <a:ext cx="2156400" cy="151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0245C6-89A3-5BC8-D19B-F1806F4AE4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IN" dirty="0">
                <a:latin typeface="Arial" charset="0"/>
                <a:cs typeface="Arial" charset="0"/>
              </a:rPr>
              <a:t>AE/DE/MM/ES/POM ZG523-Merged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IN" dirty="0">
                <a:latin typeface="Arial" charset="0"/>
                <a:cs typeface="Arial" charset="0"/>
              </a:rPr>
              <a:t>Project Management</a:t>
            </a: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endParaRPr lang="en-US" dirty="0">
              <a:latin typeface="Arial" charset="0"/>
              <a:cs typeface="Arial" charset="0"/>
            </a:endParaRPr>
          </a:p>
          <a:p>
            <a:pPr eaLnBrk="1" hangingPunct="1">
              <a:spcBef>
                <a:spcPct val="0"/>
              </a:spcBef>
              <a:buFont typeface="Arial" charset="0"/>
              <a:buNone/>
              <a:defRPr/>
            </a:pPr>
            <a:r>
              <a:rPr lang="en-US" dirty="0">
                <a:latin typeface="Arial" charset="0"/>
                <a:cs typeface="Arial" charset="0"/>
              </a:rPr>
              <a:t>Lecture No. 17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ontent Placeholder 2">
            <a:extLst>
              <a:ext uri="{FF2B5EF4-FFF2-40B4-BE49-F238E27FC236}">
                <a16:creationId xmlns:a16="http://schemas.microsoft.com/office/drawing/2014/main" id="{A34EAF69-C232-C10D-5026-223BEF52B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defRPr/>
            </a:pPr>
            <a:r>
              <a:rPr lang="en-US" sz="2800" dirty="0">
                <a:latin typeface="Arial" charset="0"/>
                <a:cs typeface="Arial" charset="0"/>
              </a:rPr>
              <a:t>Options for Reducing Project Cost</a:t>
            </a:r>
          </a:p>
          <a:p>
            <a:pPr algn="just" fontAlgn="base">
              <a:spcAft>
                <a:spcPct val="0"/>
              </a:spcAft>
              <a:defRPr/>
            </a:pPr>
            <a:endParaRPr lang="en-US" sz="2800" dirty="0">
              <a:latin typeface="Arial" charset="0"/>
              <a:cs typeface="Arial" charset="0"/>
            </a:endParaRPr>
          </a:p>
          <a:p>
            <a:pPr marL="571500" indent="-571500" algn="just" fontAlgn="base">
              <a:spcAft>
                <a:spcPct val="0"/>
              </a:spcAft>
              <a:buFont typeface="Arial" pitchFamily="34" charset="0"/>
              <a:buAutoNum type="romanLcParenR"/>
              <a:defRPr/>
            </a:pPr>
            <a:r>
              <a:rPr lang="en-US" sz="2800" dirty="0">
                <a:latin typeface="Arial" charset="0"/>
                <a:cs typeface="Arial" charset="0"/>
              </a:rPr>
              <a:t>Reduce Project Scope</a:t>
            </a:r>
          </a:p>
          <a:p>
            <a:pPr marL="571500" indent="-571500" algn="just" fontAlgn="base">
              <a:spcAft>
                <a:spcPct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Eg</a:t>
            </a:r>
            <a:r>
              <a:rPr lang="en-US" dirty="0">
                <a:latin typeface="Arial" charset="0"/>
                <a:cs typeface="Arial" charset="0"/>
              </a:rPr>
              <a:t>. It is a common practice to replace location shots with stock footage on over-budget movie projects.</a:t>
            </a:r>
          </a:p>
          <a:p>
            <a:pPr marL="571500" indent="-571500" algn="just" fontAlgn="base">
              <a:spcAft>
                <a:spcPct val="0"/>
              </a:spcAft>
              <a:buFont typeface="Arial" pitchFamily="34" charset="0"/>
              <a:buAutoNum type="romanLcParenR" startAt="2"/>
              <a:defRPr/>
            </a:pPr>
            <a:r>
              <a:rPr lang="en-US" sz="2800" dirty="0">
                <a:latin typeface="Arial" charset="0"/>
                <a:cs typeface="Arial" charset="0"/>
              </a:rPr>
              <a:t>Ask the Customer to Own more Responsibility</a:t>
            </a:r>
          </a:p>
          <a:p>
            <a:pPr marL="571500" indent="-571500" algn="just" fontAlgn="base">
              <a:spcAft>
                <a:spcPct val="0"/>
              </a:spcAft>
              <a:defRPr/>
            </a:pPr>
            <a:r>
              <a:rPr lang="en-US" dirty="0" err="1">
                <a:latin typeface="Arial" charset="0"/>
                <a:cs typeface="Arial" charset="0"/>
              </a:rPr>
              <a:t>Eg</a:t>
            </a:r>
            <a:r>
              <a:rPr lang="en-US" dirty="0">
                <a:latin typeface="Arial" charset="0"/>
                <a:cs typeface="Arial" charset="0"/>
              </a:rPr>
              <a:t>. Homeowners use this method to save money on home improvement projects. However, the owner should have the capability to do the tasks.</a:t>
            </a:r>
          </a:p>
          <a:p>
            <a:pPr marL="571500" indent="-571500" algn="just" fontAlgn="base">
              <a:spcAft>
                <a:spcPct val="0"/>
              </a:spcAft>
              <a:defRPr/>
            </a:pPr>
            <a:r>
              <a:rPr lang="en-US" dirty="0">
                <a:latin typeface="Arial" charset="0"/>
                <a:cs typeface="Arial" charset="0"/>
              </a:rPr>
              <a:t>Advantage – the original scope is not altered.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B27F90-1E2F-3A52-CC60-18F477CEDD1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Reducing Project Cost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71B17FA-271A-9E16-9BD9-1674C1C2D118}"/>
                  </a:ext>
                </a:extLst>
              </p14:cNvPr>
              <p14:cNvContentPartPr/>
              <p14:nvPr/>
            </p14:nvContentPartPr>
            <p14:xfrm>
              <a:off x="4645440" y="2668680"/>
              <a:ext cx="322920" cy="16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71B17FA-271A-9E16-9BD9-1674C1C2D1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6080" y="2659320"/>
                <a:ext cx="341640" cy="18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2">
            <a:extLst>
              <a:ext uri="{FF2B5EF4-FFF2-40B4-BE49-F238E27FC236}">
                <a16:creationId xmlns:a16="http://schemas.microsoft.com/office/drawing/2014/main" id="{500E9762-9258-E0A0-9474-6FB73F5AE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defRPr/>
            </a:pPr>
            <a:r>
              <a:rPr lang="en-US" dirty="0">
                <a:latin typeface="Arial" charset="0"/>
                <a:cs typeface="Arial" charset="0"/>
              </a:rPr>
              <a:t>iii) </a:t>
            </a:r>
            <a:r>
              <a:rPr lang="en-US" sz="2800" dirty="0">
                <a:latin typeface="Arial" charset="0"/>
                <a:cs typeface="Arial" charset="0"/>
              </a:rPr>
              <a:t>Outsource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cs typeface="Arial" charset="0"/>
              </a:rPr>
              <a:t>Experienced subcontractors often enjoy discounts on bulk material and equipment.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cs typeface="Arial" charset="0"/>
              </a:rPr>
              <a:t>They may have lower overhead and </a:t>
            </a:r>
            <a:r>
              <a:rPr lang="en-US" dirty="0" err="1">
                <a:latin typeface="Arial" charset="0"/>
                <a:cs typeface="Arial" charset="0"/>
              </a:rPr>
              <a:t>labour</a:t>
            </a:r>
            <a:r>
              <a:rPr lang="en-US" dirty="0">
                <a:latin typeface="Arial" charset="0"/>
                <a:cs typeface="Arial" charset="0"/>
              </a:rPr>
              <a:t> costs.</a:t>
            </a:r>
          </a:p>
          <a:p>
            <a:pPr algn="just" fontAlgn="base">
              <a:spcAft>
                <a:spcPct val="0"/>
              </a:spcAft>
              <a:defRPr/>
            </a:pPr>
            <a:r>
              <a:rPr lang="en-US" sz="2800" dirty="0" err="1">
                <a:latin typeface="Arial" charset="0"/>
                <a:cs typeface="Arial" charset="0"/>
              </a:rPr>
              <a:t>Eg</a:t>
            </a:r>
            <a:r>
              <a:rPr lang="en-US" sz="2800" dirty="0">
                <a:latin typeface="Arial" charset="0"/>
                <a:cs typeface="Arial" charset="0"/>
              </a:rPr>
              <a:t>. </a:t>
            </a:r>
            <a:r>
              <a:rPr lang="en-US" dirty="0">
                <a:latin typeface="Arial" charset="0"/>
                <a:cs typeface="Arial" charset="0"/>
              </a:rPr>
              <a:t>US Companies outsource software programming jobs to Indian firms, because of the difference in salaries of software engineers.</a:t>
            </a:r>
          </a:p>
          <a:p>
            <a:pPr marL="571500" indent="-571500" algn="just" fontAlgn="base">
              <a:spcAft>
                <a:spcPct val="0"/>
              </a:spcAft>
              <a:buFont typeface="Arial" pitchFamily="34" charset="0"/>
              <a:buAutoNum type="romanLcParenR" startAt="4"/>
              <a:defRPr/>
            </a:pPr>
            <a:r>
              <a:rPr lang="en-US" sz="2800" dirty="0">
                <a:latin typeface="Arial" charset="0"/>
                <a:cs typeface="Arial" charset="0"/>
              </a:rPr>
              <a:t>Discuss with Project Team Members</a:t>
            </a:r>
          </a:p>
          <a:p>
            <a:pPr marL="514350" indent="-514350"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cs typeface="Arial" charset="0"/>
              </a:rPr>
              <a:t>In the light of individual expertise and experience, team members might suggest novel ways of completing the tasks at lower costs.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7EB5-8001-A8AA-59C7-5AC2A2B360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Reducing Project Cost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1">
            <a:extLst>
              <a:ext uri="{FF2B5EF4-FFF2-40B4-BE49-F238E27FC236}">
                <a16:creationId xmlns:a16="http://schemas.microsoft.com/office/drawing/2014/main" id="{4CC613A6-AAED-0AD3-FCB5-DEBEBDEFC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/>
              <a:t>Q. 3. Assume the network and data that follow. Compute the total direct cost for each project duration. If the indirect costs for each project duration are $410 (19 time units), $360 (18), $310 (17), and $260 (16), compute the total project cost for each duration. What is the optimum cost-time schedule for the project? What is this cost?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 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            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AF424-CC4F-91E6-7E57-C676A0C653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890417-8C6D-8A3E-32E5-49946B180DFA}"/>
                  </a:ext>
                </a:extLst>
              </p14:cNvPr>
              <p14:cNvContentPartPr/>
              <p14:nvPr/>
            </p14:nvContentPartPr>
            <p14:xfrm>
              <a:off x="1661040" y="2654640"/>
              <a:ext cx="7277760" cy="332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890417-8C6D-8A3E-32E5-49946B180D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1680" y="2645280"/>
                <a:ext cx="7296480" cy="33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7759DF8-6252-5F4A-0043-273AA082B6A2}"/>
                  </a:ext>
                </a:extLst>
              </p14:cNvPr>
              <p14:cNvContentPartPr/>
              <p14:nvPr/>
            </p14:nvContentPartPr>
            <p14:xfrm>
              <a:off x="3046320" y="4779000"/>
              <a:ext cx="1517760" cy="85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7759DF8-6252-5F4A-0043-273AA082B6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6960" y="4769640"/>
                <a:ext cx="153648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557D5E-C17D-D6E5-3728-ADC7E7043484}"/>
                  </a:ext>
                </a:extLst>
              </p14:cNvPr>
              <p14:cNvContentPartPr/>
              <p14:nvPr/>
            </p14:nvContentPartPr>
            <p14:xfrm>
              <a:off x="3012480" y="5716440"/>
              <a:ext cx="1580760" cy="632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557D5E-C17D-D6E5-3728-ADC7E704348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3120" y="5707080"/>
                <a:ext cx="159948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455A76-5C58-9C4B-83C0-6CA1EB63F533}"/>
                  </a:ext>
                </a:extLst>
              </p14:cNvPr>
              <p14:cNvContentPartPr/>
              <p14:nvPr/>
            </p14:nvContentPartPr>
            <p14:xfrm>
              <a:off x="102600" y="4361400"/>
              <a:ext cx="8345160" cy="164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455A76-5C58-9C4B-83C0-6CA1EB63F5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40" y="4352040"/>
                <a:ext cx="8363880" cy="166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1">
            <a:extLst>
              <a:ext uri="{FF2B5EF4-FFF2-40B4-BE49-F238E27FC236}">
                <a16:creationId xmlns:a16="http://schemas.microsoft.com/office/drawing/2014/main" id="{6002019D-4509-57E2-D24B-28460F1D9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altLang="en-US" sz="2000"/>
          </a:p>
          <a:p>
            <a:pPr fontAlgn="base">
              <a:spcAft>
                <a:spcPct val="0"/>
              </a:spcAft>
            </a:pPr>
            <a:r>
              <a:rPr lang="en-US" altLang="en-US" sz="2000"/>
              <a:t>Act.  Crash Cost     Max Crash Time     Normal Time      Normal Cost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            (Slope)  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A            20                      1                               3                        50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B            60                      2                               5                        60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C            40                      1                               3                        70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D             0                       0                             10                        50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E            50                      3                               6                      100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F          100                      3                               7                        90 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G           70                       1                              5                         50</a:t>
            </a:r>
          </a:p>
          <a:p>
            <a:pPr fontAlgn="base">
              <a:spcAft>
                <a:spcPct val="0"/>
              </a:spcAft>
            </a:pPr>
            <a:r>
              <a:rPr lang="en-US" altLang="en-US" sz="2000"/>
              <a:t>                                                                                                $470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9903-CF90-65C0-52D3-9559959984C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2A0B07A-D03B-CE04-7804-CBB00F129E50}"/>
                  </a:ext>
                </a:extLst>
              </p14:cNvPr>
              <p14:cNvContentPartPr/>
              <p14:nvPr/>
            </p14:nvContentPartPr>
            <p14:xfrm>
              <a:off x="1800720" y="2702880"/>
              <a:ext cx="6025320" cy="29822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2A0B07A-D03B-CE04-7804-CBB00F129E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1360" y="2693520"/>
                <a:ext cx="6044040" cy="30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29A0E13-9F95-308E-30C6-86E032791C08}"/>
                  </a:ext>
                </a:extLst>
              </p14:cNvPr>
              <p14:cNvContentPartPr/>
              <p14:nvPr/>
            </p14:nvContentPartPr>
            <p14:xfrm>
              <a:off x="1686600" y="5000760"/>
              <a:ext cx="1080" cy="13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29A0E13-9F95-308E-30C6-86E032791C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7240" y="4991400"/>
                <a:ext cx="19800" cy="3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Content Placeholder 1">
            <a:extLst>
              <a:ext uri="{FF2B5EF4-FFF2-40B4-BE49-F238E27FC236}">
                <a16:creationId xmlns:a16="http://schemas.microsoft.com/office/drawing/2014/main" id="{9CB1A67A-9425-47B4-F9B1-AC32E39B6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                                                       Initial Project Duration </a:t>
            </a:r>
            <a:r>
              <a:rPr lang="en-US" altLang="en-US" u="sng"/>
              <a:t>19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                                                                         </a:t>
            </a:r>
          </a:p>
          <a:p>
            <a:pPr fontAlgn="base">
              <a:spcAft>
                <a:spcPct val="0"/>
              </a:spcAft>
            </a:pPr>
            <a:endParaRPr lang="en-US" altLang="en-US"/>
          </a:p>
          <a:p>
            <a:pPr fontAlgn="base">
              <a:spcAft>
                <a:spcPct val="0"/>
              </a:spcAft>
            </a:pPr>
            <a:r>
              <a:rPr lang="en-US" altLang="en-US"/>
              <a:t>                                                   Total Direct Cost </a:t>
            </a:r>
            <a:r>
              <a:rPr lang="en-US" altLang="en-US" u="sng"/>
              <a:t>$470</a:t>
            </a:r>
            <a:r>
              <a:rPr lang="en-US" altLang="en-US"/>
              <a:t>              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7547E-62A7-FA8A-3796-48C422250A2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750" y="114300"/>
            <a:ext cx="6324600" cy="1143000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F09828-62EA-4936-B496-8E6495D5FD80}"/>
              </a:ext>
            </a:extLst>
          </p:cNvPr>
          <p:cNvSpPr/>
          <p:nvPr/>
        </p:nvSpPr>
        <p:spPr>
          <a:xfrm>
            <a:off x="609600" y="3048000"/>
            <a:ext cx="457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A</a:t>
            </a:r>
          </a:p>
          <a:p>
            <a:pPr algn="ctr" eaLnBrk="1" hangingPunct="1">
              <a:defRPr/>
            </a:pPr>
            <a:r>
              <a:rPr lang="en-US" dirty="0"/>
              <a:t>3</a:t>
            </a:r>
          </a:p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E6ABC0-7487-1FEB-0395-B3C94C9BEC4E}"/>
              </a:ext>
            </a:extLst>
          </p:cNvPr>
          <p:cNvSpPr/>
          <p:nvPr/>
        </p:nvSpPr>
        <p:spPr>
          <a:xfrm>
            <a:off x="2057400" y="1905000"/>
            <a:ext cx="457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B</a:t>
            </a:r>
          </a:p>
          <a:p>
            <a:pPr algn="ctr" eaLnBrk="1" hangingPunct="1">
              <a:defRPr/>
            </a:pPr>
            <a:r>
              <a:rPr lang="en-US" dirty="0"/>
              <a:t>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DAA2FD-23A3-F900-CEB1-BC0539FA5F5E}"/>
              </a:ext>
            </a:extLst>
          </p:cNvPr>
          <p:cNvSpPr/>
          <p:nvPr/>
        </p:nvSpPr>
        <p:spPr>
          <a:xfrm>
            <a:off x="3733800" y="1905000"/>
            <a:ext cx="457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E</a:t>
            </a:r>
          </a:p>
          <a:p>
            <a:pPr algn="ctr" eaLnBrk="1" hangingPunct="1">
              <a:defRPr/>
            </a:pPr>
            <a:r>
              <a:rPr lang="en-US" dirty="0"/>
              <a:t>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12E4D-EA49-0BC9-875B-692AB6EA972F}"/>
              </a:ext>
            </a:extLst>
          </p:cNvPr>
          <p:cNvSpPr/>
          <p:nvPr/>
        </p:nvSpPr>
        <p:spPr>
          <a:xfrm>
            <a:off x="6553200" y="3048000"/>
            <a:ext cx="457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G</a:t>
            </a:r>
          </a:p>
          <a:p>
            <a:pPr algn="ctr" eaLnBrk="1" hangingPunct="1">
              <a:defRPr/>
            </a:pPr>
            <a:r>
              <a:rPr lang="en-US" dirty="0"/>
              <a:t>5</a:t>
            </a:r>
          </a:p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7BFF02-690D-AC1B-2046-D530A3B990FD}"/>
              </a:ext>
            </a:extLst>
          </p:cNvPr>
          <p:cNvSpPr/>
          <p:nvPr/>
        </p:nvSpPr>
        <p:spPr>
          <a:xfrm>
            <a:off x="1981200" y="3048000"/>
            <a:ext cx="457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C</a:t>
            </a:r>
          </a:p>
          <a:p>
            <a:pPr algn="ctr" eaLnBrk="1" hangingPunct="1">
              <a:defRPr/>
            </a:pPr>
            <a:r>
              <a:rPr lang="en-US" dirty="0"/>
              <a:t>3</a:t>
            </a:r>
          </a:p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8FEE23-E0BE-173B-C86F-AC68E3D56058}"/>
              </a:ext>
            </a:extLst>
          </p:cNvPr>
          <p:cNvSpPr/>
          <p:nvPr/>
        </p:nvSpPr>
        <p:spPr>
          <a:xfrm>
            <a:off x="3733800" y="3048000"/>
            <a:ext cx="457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F</a:t>
            </a:r>
          </a:p>
          <a:p>
            <a:pPr algn="ctr" eaLnBrk="1" hangingPunct="1">
              <a:defRPr/>
            </a:pPr>
            <a:r>
              <a:rPr lang="en-US" dirty="0"/>
              <a:t>7</a:t>
            </a:r>
          </a:p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F0091-1B46-6828-344C-18F5F1E95054}"/>
              </a:ext>
            </a:extLst>
          </p:cNvPr>
          <p:cNvSpPr/>
          <p:nvPr/>
        </p:nvSpPr>
        <p:spPr>
          <a:xfrm>
            <a:off x="2362200" y="4419600"/>
            <a:ext cx="533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/>
              <a:t>D</a:t>
            </a:r>
          </a:p>
          <a:p>
            <a:pPr algn="ctr" eaLnBrk="1" hangingPunct="1">
              <a:defRPr/>
            </a:pPr>
            <a:r>
              <a:rPr lang="en-US" dirty="0"/>
              <a:t>10x</a:t>
            </a:r>
          </a:p>
          <a:p>
            <a:pPr algn="ctr" eaLnBrk="1" hangingPunct="1">
              <a:defRPr/>
            </a:pP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6B2B78-A244-8BA0-7547-8453A5422922}"/>
              </a:ext>
            </a:extLst>
          </p:cNvPr>
          <p:cNvCxnSpPr/>
          <p:nvPr/>
        </p:nvCxnSpPr>
        <p:spPr>
          <a:xfrm flipV="1">
            <a:off x="1143000" y="2133600"/>
            <a:ext cx="9144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87D122-84B9-EE8F-AE37-E4764720C784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2514600" y="2171700"/>
            <a:ext cx="12192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DE0C8A-D915-F810-DBDF-E6F91C9DE523}"/>
              </a:ext>
            </a:extLst>
          </p:cNvPr>
          <p:cNvCxnSpPr/>
          <p:nvPr/>
        </p:nvCxnSpPr>
        <p:spPr>
          <a:xfrm>
            <a:off x="4267200" y="2057400"/>
            <a:ext cx="22860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58A36F-4842-E1A5-52D9-3B280B8EB17A}"/>
              </a:ext>
            </a:extLst>
          </p:cNvPr>
          <p:cNvCxnSpPr>
            <a:stCxn id="5" idx="3"/>
          </p:cNvCxnSpPr>
          <p:nvPr/>
        </p:nvCxnSpPr>
        <p:spPr>
          <a:xfrm flipV="1">
            <a:off x="1066800" y="3352800"/>
            <a:ext cx="914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392DDE-227F-5B39-4386-429E88468D19}"/>
              </a:ext>
            </a:extLst>
          </p:cNvPr>
          <p:cNvCxnSpPr>
            <a:stCxn id="9" idx="3"/>
          </p:cNvCxnSpPr>
          <p:nvPr/>
        </p:nvCxnSpPr>
        <p:spPr>
          <a:xfrm flipV="1">
            <a:off x="2438400" y="3352800"/>
            <a:ext cx="1295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AEDA9A8-E988-08DB-F299-3CA921C19A96}"/>
              </a:ext>
            </a:extLst>
          </p:cNvPr>
          <p:cNvCxnSpPr>
            <a:endCxn id="8" idx="1"/>
          </p:cNvCxnSpPr>
          <p:nvPr/>
        </p:nvCxnSpPr>
        <p:spPr>
          <a:xfrm>
            <a:off x="4267200" y="3352800"/>
            <a:ext cx="22860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5866684-9518-6B25-F704-13CAB8A6BE1F}"/>
              </a:ext>
            </a:extLst>
          </p:cNvPr>
          <p:cNvCxnSpPr/>
          <p:nvPr/>
        </p:nvCxnSpPr>
        <p:spPr>
          <a:xfrm>
            <a:off x="1066800" y="3581400"/>
            <a:ext cx="1295400" cy="1143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AB904D-DF62-3AED-B5DB-7F364743B717}"/>
              </a:ext>
            </a:extLst>
          </p:cNvPr>
          <p:cNvCxnSpPr>
            <a:stCxn id="11" idx="3"/>
          </p:cNvCxnSpPr>
          <p:nvPr/>
        </p:nvCxnSpPr>
        <p:spPr>
          <a:xfrm flipV="1">
            <a:off x="2895600" y="3581400"/>
            <a:ext cx="3657600" cy="1219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0254144-5758-7E18-9A6B-E3FFE35E3A91}"/>
                  </a:ext>
                </a:extLst>
              </p14:cNvPr>
              <p14:cNvContentPartPr/>
              <p14:nvPr/>
            </p14:nvContentPartPr>
            <p14:xfrm>
              <a:off x="254160" y="499320"/>
              <a:ext cx="6960960" cy="4473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0254144-5758-7E18-9A6B-E3FFE35E3A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00" y="489960"/>
                <a:ext cx="6979680" cy="44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BC2438F-175A-DB11-3504-42318EC43054}"/>
                  </a:ext>
                </a:extLst>
              </p14:cNvPr>
              <p14:cNvContentPartPr/>
              <p14:nvPr/>
            </p14:nvContentPartPr>
            <p14:xfrm>
              <a:off x="365760" y="392400"/>
              <a:ext cx="5540760" cy="5913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BC2438F-175A-DB11-3504-42318EC430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400" y="383040"/>
                <a:ext cx="5559480" cy="59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F8A36B-E50D-8B82-4194-5F218D093058}"/>
                  </a:ext>
                </a:extLst>
              </p14:cNvPr>
              <p14:cNvContentPartPr/>
              <p14:nvPr/>
            </p14:nvContentPartPr>
            <p14:xfrm>
              <a:off x="5644800" y="366120"/>
              <a:ext cx="2778480" cy="50882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F8A36B-E50D-8B82-4194-5F218D0930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35440" y="356760"/>
                <a:ext cx="2797200" cy="5106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4CA6B-AC3B-AE53-CDF2-D3E76352F3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</a:t>
            </a:r>
          </a:p>
        </p:txBody>
      </p:sp>
      <p:pic>
        <p:nvPicPr>
          <p:cNvPr id="37891" name="Picture 2" descr="D:\Desktop\WILP_1S 15-16\ET ZC423_1S15-16\Ans Key_Compre (R) &amp; (MU)\ANS KEY_ET ZC423_COMPRE REG_8-11-15_MKH\Page 3.jpg">
            <a:extLst>
              <a:ext uri="{FF2B5EF4-FFF2-40B4-BE49-F238E27FC236}">
                <a16:creationId xmlns:a16="http://schemas.microsoft.com/office/drawing/2014/main" id="{E25FD039-0839-BC6E-521B-432E38B228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371600"/>
            <a:ext cx="7467600" cy="5257800"/>
          </a:xfr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2011C-7F7A-CB69-E2ED-9117B32484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 </a:t>
            </a:r>
          </a:p>
        </p:txBody>
      </p:sp>
      <p:pic>
        <p:nvPicPr>
          <p:cNvPr id="38915" name="Picture 2" descr="D:\Desktop\WILP_1S 15-16\ET ZC423_1S15-16\Ans Key_Compre (R) &amp; (MU)\ANS KEY_ET ZC423_COMPRE REG_8-11-15_MKH\Page 4.jpg">
            <a:extLst>
              <a:ext uri="{FF2B5EF4-FFF2-40B4-BE49-F238E27FC236}">
                <a16:creationId xmlns:a16="http://schemas.microsoft.com/office/drawing/2014/main" id="{E4F1416A-91AC-4E98-B419-52F3C7B8A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371600"/>
            <a:ext cx="6553200" cy="5105400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AF3A756-F848-8AFC-08A1-95DB351892E4}"/>
                  </a:ext>
                </a:extLst>
              </p14:cNvPr>
              <p14:cNvContentPartPr/>
              <p14:nvPr/>
            </p14:nvContentPartPr>
            <p14:xfrm>
              <a:off x="4161240" y="4813200"/>
              <a:ext cx="18360" cy="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AF3A756-F848-8AFC-08A1-95DB351892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1880" y="4803840"/>
                <a:ext cx="37080" cy="2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5A501-611D-3366-BDDB-13290699C2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</a:t>
            </a:r>
          </a:p>
        </p:txBody>
      </p:sp>
      <p:pic>
        <p:nvPicPr>
          <p:cNvPr id="39939" name="Picture 2" descr="D:\Desktop\WILP_1S 15-16\ET ZC423_1S15-16\Ans Key_Compre (R) &amp; (MU)\ANS KEY_ET ZC423_COMPRE REG_8-11-15_MKH\Page 5.jpg">
            <a:extLst>
              <a:ext uri="{FF2B5EF4-FFF2-40B4-BE49-F238E27FC236}">
                <a16:creationId xmlns:a16="http://schemas.microsoft.com/office/drawing/2014/main" id="{25F73C11-2932-F8E8-4183-CC4E5DC501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8200" y="1371600"/>
            <a:ext cx="6019800" cy="5029200"/>
          </a:xfr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1">
            <a:extLst>
              <a:ext uri="{FF2B5EF4-FFF2-40B4-BE49-F238E27FC236}">
                <a16:creationId xmlns:a16="http://schemas.microsoft.com/office/drawing/2014/main" id="{7128FB85-D1C8-FE39-8613-7F03D36F7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/>
              <a:t> 4. Given the data and information that follow, compute the total direct cost for each project duration. If the indirect costs for each project duration are $90 (15 time units), $70 (14), $50 (13), $40 (12), and $30 (11), compute the total project cost for each duration. What is the optimum cost-time schedule for the project? What is this cost?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7873C-4C00-1E05-5258-298BBA2E09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(496 - 4)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EF3B346-9B97-7A1A-070A-69DB6C659D57}"/>
                  </a:ext>
                </a:extLst>
              </p14:cNvPr>
              <p14:cNvContentPartPr/>
              <p14:nvPr/>
            </p14:nvContentPartPr>
            <p14:xfrm>
              <a:off x="866880" y="865080"/>
              <a:ext cx="7819200" cy="599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EF3B346-9B97-7A1A-070A-69DB6C659D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520" y="855720"/>
                <a:ext cx="7837920" cy="60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3858C9-EF62-CBE3-1374-0DC391A4DA3C}"/>
                  </a:ext>
                </a:extLst>
              </p14:cNvPr>
              <p14:cNvContentPartPr/>
              <p14:nvPr/>
            </p14:nvContentPartPr>
            <p14:xfrm>
              <a:off x="861480" y="4937040"/>
              <a:ext cx="5559120" cy="671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3858C9-EF62-CBE3-1374-0DC391A4DA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2120" y="4927680"/>
                <a:ext cx="5577840" cy="690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Content Placeholder 2">
            <a:extLst>
              <a:ext uri="{FF2B5EF4-FFF2-40B4-BE49-F238E27FC236}">
                <a16:creationId xmlns:a16="http://schemas.microsoft.com/office/drawing/2014/main" id="{7914B64B-DD20-2465-DC39-3D58DA00F01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447800"/>
            <a:ext cx="8915400" cy="43434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B6BD06B-97F7-4078-58EA-D636090F0511}"/>
                  </a:ext>
                </a:extLst>
              </p14:cNvPr>
              <p14:cNvContentPartPr/>
              <p14:nvPr/>
            </p14:nvContentPartPr>
            <p14:xfrm>
              <a:off x="2172240" y="625680"/>
              <a:ext cx="6577200" cy="494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B6BD06B-97F7-4078-58EA-D636090F051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2880" y="616320"/>
                <a:ext cx="6595920" cy="4961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Content Placeholder 2">
            <a:extLst>
              <a:ext uri="{FF2B5EF4-FFF2-40B4-BE49-F238E27FC236}">
                <a16:creationId xmlns:a16="http://schemas.microsoft.com/office/drawing/2014/main" id="{9C3A7F19-55DC-D9E0-A333-55B0F4F9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38" y="1447800"/>
            <a:ext cx="8229600" cy="4525963"/>
          </a:xfrm>
        </p:spPr>
        <p:txBody>
          <a:bodyPr/>
          <a:lstStyle/>
          <a:p>
            <a:pPr algn="just" fontAlgn="base">
              <a:spcAft>
                <a:spcPct val="0"/>
              </a:spcAft>
              <a:defRPr/>
            </a:pPr>
            <a:r>
              <a:rPr lang="en-US" altLang="en-US" sz="2800" dirty="0"/>
              <a:t>Project Direct Costs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 err="1"/>
              <a:t>Labour</a:t>
            </a:r>
            <a:r>
              <a:rPr lang="en-US" altLang="en-US" sz="2000" dirty="0"/>
              <a:t>, materials, equipment, and sometimes subcontractors.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Direct costs are assigned directly to a work package or an activity.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Inverse relationship with duration.</a:t>
            </a:r>
          </a:p>
          <a:p>
            <a:pPr marL="0" indent="0" algn="just" fontAlgn="base">
              <a:spcAft>
                <a:spcPct val="0"/>
              </a:spcAft>
              <a:defRPr/>
            </a:pPr>
            <a:endParaRPr lang="en-US" altLang="en-US" sz="2000" dirty="0"/>
          </a:p>
          <a:p>
            <a:pPr algn="just" fontAlgn="base">
              <a:spcAft>
                <a:spcPct val="0"/>
              </a:spcAft>
              <a:defRPr/>
            </a:pPr>
            <a:r>
              <a:rPr lang="en-US" altLang="en-US" sz="2800" dirty="0"/>
              <a:t>Project Indirect Costs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Overhead costs such as supervision, administration, consultants, and interest.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Indirect costs </a:t>
            </a:r>
            <a:r>
              <a:rPr lang="en-US" altLang="en-US" sz="2000" i="1" dirty="0"/>
              <a:t>can not </a:t>
            </a:r>
            <a:r>
              <a:rPr lang="en-US" altLang="en-US" sz="2000" dirty="0"/>
              <a:t>be associated with any work package or activity, and hence the term.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Direct relationship with duration.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/>
              <a:t>Indirect costs vary directly with time. Any reduction in duration should result in a reduction of indirect costs.</a:t>
            </a:r>
          </a:p>
          <a:p>
            <a:pPr algn="just" fontAlgn="base">
              <a:spcAft>
                <a:spcPct val="0"/>
              </a:spcAft>
              <a:defRPr/>
            </a:pPr>
            <a:endParaRPr lang="en-US" altLang="en-US" sz="2000" dirty="0"/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957870-C1CF-CA74-5621-750266AB55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Project Cost-Duration 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46A287-A989-F319-E1D6-7B0AB70ADED7}"/>
                  </a:ext>
                </a:extLst>
              </p14:cNvPr>
              <p14:cNvContentPartPr/>
              <p14:nvPr/>
            </p14:nvContentPartPr>
            <p14:xfrm>
              <a:off x="1141200" y="1023120"/>
              <a:ext cx="7870680" cy="4123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46A287-A989-F319-E1D6-7B0AB70ADE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1840" y="1013760"/>
                <a:ext cx="7889400" cy="414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3E8D2A-AD89-449A-9B2E-7C01868278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p:pic>
        <p:nvPicPr>
          <p:cNvPr id="43011" name="Content Placeholder 3">
            <a:extLst>
              <a:ext uri="{FF2B5EF4-FFF2-40B4-BE49-F238E27FC236}">
                <a16:creationId xmlns:a16="http://schemas.microsoft.com/office/drawing/2014/main" id="{562150F3-E13D-6C51-DE0E-18D5AEB6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839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B4EC8F5-3481-253A-9BC7-AEACD473CBEA}"/>
                  </a:ext>
                </a:extLst>
              </p14:cNvPr>
              <p14:cNvContentPartPr/>
              <p14:nvPr/>
            </p14:nvContentPartPr>
            <p14:xfrm>
              <a:off x="592920" y="327240"/>
              <a:ext cx="8404560" cy="558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B4EC8F5-3481-253A-9BC7-AEACD473CB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560" y="317880"/>
                <a:ext cx="8423280" cy="560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1">
            <a:extLst>
              <a:ext uri="{FF2B5EF4-FFF2-40B4-BE49-F238E27FC236}">
                <a16:creationId xmlns:a16="http://schemas.microsoft.com/office/drawing/2014/main" id="{BC7C3049-1CA1-B07C-6659-43F52284E2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1524000"/>
            <a:ext cx="8686800" cy="4876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454AA-6AD0-AAFC-8C3E-F398FD0E68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1">
            <a:extLst>
              <a:ext uri="{FF2B5EF4-FFF2-40B4-BE49-F238E27FC236}">
                <a16:creationId xmlns:a16="http://schemas.microsoft.com/office/drawing/2014/main" id="{BF1CF664-0805-4BA2-05E8-5C82E1822F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520825"/>
            <a:ext cx="8915400" cy="487997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CD3C6-22CC-A86A-38CA-F0B11FC772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Content Placeholder 1">
            <a:extLst>
              <a:ext uri="{FF2B5EF4-FFF2-40B4-BE49-F238E27FC236}">
                <a16:creationId xmlns:a16="http://schemas.microsoft.com/office/drawing/2014/main" id="{3613398C-62BD-3AC3-C4CF-0C56CC9D87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600200"/>
            <a:ext cx="8839200" cy="47244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246B5-A97D-F6CA-EF18-8F2906BC76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Content Placeholder 1">
            <a:extLst>
              <a:ext uri="{FF2B5EF4-FFF2-40B4-BE49-F238E27FC236}">
                <a16:creationId xmlns:a16="http://schemas.microsoft.com/office/drawing/2014/main" id="{82EF18E2-70CF-775C-AA59-3A0913393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93838"/>
            <a:ext cx="8839200" cy="4906962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295F-9B27-E79C-B12B-9A88FE210B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Content Placeholder 1">
            <a:extLst>
              <a:ext uri="{FF2B5EF4-FFF2-40B4-BE49-F238E27FC236}">
                <a16:creationId xmlns:a16="http://schemas.microsoft.com/office/drawing/2014/main" id="{F27FCDFE-800F-7D13-2E0C-1D1AB28265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447800"/>
            <a:ext cx="8991600" cy="48006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A4ACF-F9D4-F82C-FFE2-140CE3734DD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25E28B-42E6-49DE-EB8E-EE9E881B3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US" dirty="0"/>
              <a:t>4. Answer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Duration     Direct Cost           Indirect Cost      Total Cost</a:t>
            </a:r>
          </a:p>
          <a:p>
            <a:pPr marL="457200" indent="-457200">
              <a:buFont typeface="Arial" pitchFamily="34" charset="0"/>
              <a:buAutoNum type="arabicPlain" startAt="15"/>
              <a:defRPr/>
            </a:pPr>
            <a:r>
              <a:rPr lang="en-US" dirty="0"/>
              <a:t>                 730                           90                   820</a:t>
            </a:r>
          </a:p>
          <a:p>
            <a:pPr marL="457200" indent="-457200">
              <a:buFont typeface="Arial" pitchFamily="34" charset="0"/>
              <a:buAutoNum type="arabicPlain" startAt="14"/>
              <a:defRPr/>
            </a:pPr>
            <a:r>
              <a:rPr lang="en-US" dirty="0"/>
              <a:t>                 740                           70                   </a:t>
            </a:r>
            <a:r>
              <a:rPr lang="en-US" b="1" dirty="0"/>
              <a:t>810</a:t>
            </a:r>
            <a:r>
              <a:rPr lang="en-US" dirty="0"/>
              <a:t>              </a:t>
            </a:r>
          </a:p>
          <a:p>
            <a:pPr marL="457200" indent="-457200">
              <a:defRPr/>
            </a:pPr>
            <a:r>
              <a:rPr lang="en-US" dirty="0"/>
              <a:t>13*                 760                           50                   </a:t>
            </a:r>
            <a:r>
              <a:rPr lang="en-US" b="1" dirty="0"/>
              <a:t>810</a:t>
            </a:r>
            <a:r>
              <a:rPr lang="en-US" dirty="0"/>
              <a:t>     </a:t>
            </a:r>
          </a:p>
          <a:p>
            <a:pPr>
              <a:defRPr/>
            </a:pPr>
            <a:r>
              <a:rPr lang="en-US" dirty="0"/>
              <a:t>12                   950                           40                   990 </a:t>
            </a:r>
          </a:p>
          <a:p>
            <a:pPr marL="457200" indent="-457200">
              <a:buFont typeface="Arial" pitchFamily="34" charset="0"/>
              <a:buAutoNum type="arabicPlain" startAt="11"/>
              <a:defRPr/>
            </a:pPr>
            <a:r>
              <a:rPr lang="en-US" dirty="0"/>
              <a:t>                 1150                           30                 1180 </a:t>
            </a:r>
          </a:p>
          <a:p>
            <a:pPr marL="457200" indent="-457200">
              <a:defRPr/>
            </a:pPr>
            <a:r>
              <a:rPr lang="en-US" dirty="0"/>
              <a:t> </a:t>
            </a:r>
          </a:p>
          <a:p>
            <a:pPr marL="457200" indent="-457200">
              <a:defRPr/>
            </a:pPr>
            <a:r>
              <a:rPr lang="en-US" dirty="0"/>
              <a:t>Optimum Cost-Time: $ 810 / 13 Days</a:t>
            </a:r>
          </a:p>
          <a:p>
            <a:pPr marL="457200" indent="-457200"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AD7D-9F04-7704-47BC-ECE02F45F33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 (Page 496-  4)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5B17B80-BF6A-29DA-A04C-C6A595F1C340}"/>
                  </a:ext>
                </a:extLst>
              </p14:cNvPr>
              <p14:cNvContentPartPr/>
              <p14:nvPr/>
            </p14:nvContentPartPr>
            <p14:xfrm>
              <a:off x="4666320" y="3332880"/>
              <a:ext cx="3810600" cy="2574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5B17B80-BF6A-29DA-A04C-C6A595F1C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56960" y="3323520"/>
                <a:ext cx="3829320" cy="2593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>
            <a:extLst>
              <a:ext uri="{FF2B5EF4-FFF2-40B4-BE49-F238E27FC236}">
                <a16:creationId xmlns:a16="http://schemas.microsoft.com/office/drawing/2014/main" id="{48C3DC2D-8ECE-A9B7-FA7E-F9C3FD0B4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30325"/>
            <a:ext cx="8229600" cy="4525963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/>
              <a:t>5. If the indirect costs for each duration are $1,200 for 16 weeks, $1,130 for 15 weeks, $1,000 for 14 weeks, $900 for 13 weeks, $860 for 12 weeks, $820 for 11 weeks, and $790 for 10 weeks, compute the total costs for each duration. Plot these costs on a graph. What is the optimum cost-time schedule?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52604-E2D9-B9CD-0C62-1DDECB31F3B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Exercise (496-497 - 5)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4403B22-FAB8-9219-0D47-DA4D1C30E086}"/>
                  </a:ext>
                </a:extLst>
              </p14:cNvPr>
              <p14:cNvContentPartPr/>
              <p14:nvPr/>
            </p14:nvContentPartPr>
            <p14:xfrm>
              <a:off x="2507040" y="1728000"/>
              <a:ext cx="5760720" cy="1097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4403B22-FAB8-9219-0D47-DA4D1C30E0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7680" y="1718640"/>
                <a:ext cx="5779440" cy="111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Content Placeholder 2">
            <a:extLst>
              <a:ext uri="{FF2B5EF4-FFF2-40B4-BE49-F238E27FC236}">
                <a16:creationId xmlns:a16="http://schemas.microsoft.com/office/drawing/2014/main" id="{3B3BA6D5-AC5E-A1E6-6583-5B41CAAA412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447800"/>
            <a:ext cx="8534400" cy="46482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37784F8-7357-2335-AD52-8F7A4BA1D566}"/>
                  </a:ext>
                </a:extLst>
              </p14:cNvPr>
              <p14:cNvContentPartPr/>
              <p14:nvPr/>
            </p14:nvContentPartPr>
            <p14:xfrm>
              <a:off x="3004560" y="2475000"/>
              <a:ext cx="5253840" cy="293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37784F8-7357-2335-AD52-8F7A4BA1D5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200" y="2465640"/>
                <a:ext cx="5272560" cy="2951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Content Placeholder 3">
            <a:extLst>
              <a:ext uri="{FF2B5EF4-FFF2-40B4-BE49-F238E27FC236}">
                <a16:creationId xmlns:a16="http://schemas.microsoft.com/office/drawing/2014/main" id="{1F676AFC-4410-F4C3-F41B-7B91A7BE0FAF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447800"/>
            <a:ext cx="8686800" cy="502920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FC97D63-B399-1A2B-8F3C-E5EFBB7F54AF}"/>
                  </a:ext>
                </a:extLst>
              </p14:cNvPr>
              <p14:cNvContentPartPr/>
              <p14:nvPr/>
            </p14:nvContentPartPr>
            <p14:xfrm>
              <a:off x="776520" y="450720"/>
              <a:ext cx="7935120" cy="5577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FC97D63-B399-1A2B-8F3C-E5EFBB7F54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160" y="441360"/>
                <a:ext cx="7953840" cy="5596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62241390-F12D-4CCC-694D-9EE650E8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Indirect costs continue for the lifetime of the project.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800"/>
              <a:t>Direct costs increase as the project duration is reduced from its original planned duration.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endParaRPr lang="en-US" altLang="en-US" sz="2800"/>
          </a:p>
          <a:p>
            <a:pPr algn="just" fontAlgn="base">
              <a:spcAft>
                <a:spcPct val="0"/>
              </a:spcAft>
            </a:pPr>
            <a:r>
              <a:rPr lang="en-US" altLang="en-US" sz="2800"/>
              <a:t>Identify those activities that will have the greatest impact on reducing project time at least cost.</a:t>
            </a:r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  <a:p>
            <a:pPr algn="just" fontAlgn="base">
              <a:spcAft>
                <a:spcPct val="0"/>
              </a:spcAft>
            </a:pPr>
            <a:r>
              <a:rPr lang="en-US" altLang="en-US" sz="2800"/>
              <a:t>Critical activities are searched to find the lowest direct-cost activities that will reduce the project duration.</a:t>
            </a:r>
          </a:p>
          <a:p>
            <a:pPr algn="just" fontAlgn="base">
              <a:spcAft>
                <a:spcPct val="0"/>
              </a:spcAft>
            </a:pPr>
            <a:endParaRPr lang="en-US" altLang="en-US"/>
          </a:p>
          <a:p>
            <a:pPr algn="just" fontAlgn="base">
              <a:spcAft>
                <a:spcPct val="0"/>
              </a:spcAft>
            </a:pPr>
            <a:endParaRPr lang="en-US" altLang="en-US"/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55B6D-6C8C-207A-117D-E70DFB8B64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/>
              <a:t>PROJECT COST-DURATION 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077885-F70F-57F1-DCD9-4D6EEB377217}"/>
                  </a:ext>
                </a:extLst>
              </p14:cNvPr>
              <p14:cNvContentPartPr/>
              <p14:nvPr/>
            </p14:nvContentPartPr>
            <p14:xfrm>
              <a:off x="3805560" y="50630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077885-F70F-57F1-DCD9-4D6EEB3772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6200" y="5053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29E89C-B0D3-5C79-BBC7-EF65553385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5EEF28-0CC0-D965-8F89-C5B536C46D75}"/>
                  </a:ext>
                </a:extLst>
              </p14:cNvPr>
              <p14:cNvContentPartPr/>
              <p14:nvPr/>
            </p14:nvContentPartPr>
            <p14:xfrm>
              <a:off x="515520" y="687600"/>
              <a:ext cx="7865640" cy="5780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5EEF28-0CC0-D965-8F89-C5B536C46D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6160" y="678240"/>
                <a:ext cx="7884360" cy="5798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Content Placeholder 1">
            <a:extLst>
              <a:ext uri="{FF2B5EF4-FFF2-40B4-BE49-F238E27FC236}">
                <a16:creationId xmlns:a16="http://schemas.microsoft.com/office/drawing/2014/main" id="{8D528498-4163-B459-D619-8A1E214166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4288" y="1447800"/>
            <a:ext cx="9067801" cy="49974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2D83-460B-0772-FF49-3D0E344297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Content Placeholder 1">
            <a:extLst>
              <a:ext uri="{FF2B5EF4-FFF2-40B4-BE49-F238E27FC236}">
                <a16:creationId xmlns:a16="http://schemas.microsoft.com/office/drawing/2014/main" id="{2FB4865E-D346-261B-4CB3-205B91852C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9144000" cy="4953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F2AB-5030-33C8-E442-A5AC9477770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1745AAB-E413-4DBA-39A8-276785614938}"/>
                  </a:ext>
                </a:extLst>
              </p14:cNvPr>
              <p14:cNvContentPartPr/>
              <p14:nvPr/>
            </p14:nvContentPartPr>
            <p14:xfrm>
              <a:off x="3134520" y="2839680"/>
              <a:ext cx="1294920" cy="142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1745AAB-E413-4DBA-39A8-2767856149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5160" y="2830320"/>
                <a:ext cx="1313640" cy="1447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Content Placeholder 1">
            <a:extLst>
              <a:ext uri="{FF2B5EF4-FFF2-40B4-BE49-F238E27FC236}">
                <a16:creationId xmlns:a16="http://schemas.microsoft.com/office/drawing/2014/main" id="{D0712A90-7221-6D1A-B351-917694E575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200" y="1371600"/>
            <a:ext cx="9067800" cy="50292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28BF2-ADC1-D532-415B-299188B0C2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Content Placeholder 1">
            <a:extLst>
              <a:ext uri="{FF2B5EF4-FFF2-40B4-BE49-F238E27FC236}">
                <a16:creationId xmlns:a16="http://schemas.microsoft.com/office/drawing/2014/main" id="{24D3E6D2-465D-4EF2-799A-B3DF018969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371600"/>
            <a:ext cx="9144000" cy="50292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71E76-25BA-72D5-E5F0-6503882A0F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Content Placeholder 1">
            <a:extLst>
              <a:ext uri="{FF2B5EF4-FFF2-40B4-BE49-F238E27FC236}">
                <a16:creationId xmlns:a16="http://schemas.microsoft.com/office/drawing/2014/main" id="{8D4381FE-883C-C47E-9A35-744E56190C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9144000" cy="4953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E9BF8-5A2B-C19F-BA4C-04470939B0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Content Placeholder 3">
            <a:extLst>
              <a:ext uri="{FF2B5EF4-FFF2-40B4-BE49-F238E27FC236}">
                <a16:creationId xmlns:a16="http://schemas.microsoft.com/office/drawing/2014/main" id="{481A5C3A-2093-4B83-C5C4-1801868928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447800"/>
            <a:ext cx="9144000" cy="4953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BE8E8-17BA-85A1-9BF7-47B1F51DAB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Content Placeholder 3">
            <a:extLst>
              <a:ext uri="{FF2B5EF4-FFF2-40B4-BE49-F238E27FC236}">
                <a16:creationId xmlns:a16="http://schemas.microsoft.com/office/drawing/2014/main" id="{FA1F49B9-4F4D-54E9-E655-5DA97C58A5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447800"/>
            <a:ext cx="8915400" cy="4876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EC2D-3C88-250A-11A1-637BFAF83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RPD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0675E0-734E-AC15-3DAB-6769E29DA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defRPr/>
            </a:pPr>
            <a:r>
              <a:rPr lang="en-US" dirty="0"/>
              <a:t>5. Answer</a:t>
            </a:r>
          </a:p>
          <a:p>
            <a:pPr>
              <a:defRPr/>
            </a:pPr>
            <a:r>
              <a:rPr lang="en-US" dirty="0"/>
              <a:t>Duration      Direct Cost      Indirect Cost        Total Cost</a:t>
            </a:r>
          </a:p>
          <a:p>
            <a:pPr marL="457200" indent="-457200">
              <a:buFont typeface="Arial" pitchFamily="34" charset="0"/>
              <a:buAutoNum type="arabicPlain" startAt="16"/>
              <a:defRPr/>
            </a:pPr>
            <a:r>
              <a:rPr lang="en-US" dirty="0"/>
              <a:t>                  680                 1200                     1880 </a:t>
            </a:r>
          </a:p>
          <a:p>
            <a:pPr marL="457200" indent="-457200">
              <a:defRPr/>
            </a:pPr>
            <a:r>
              <a:rPr lang="en-US" dirty="0"/>
              <a:t>15                   720                  1130                     1850 </a:t>
            </a:r>
          </a:p>
          <a:p>
            <a:pPr marL="457200" indent="-457200">
              <a:buFont typeface="Arial" pitchFamily="34" charset="0"/>
              <a:buAutoNum type="arabicPlain" startAt="14"/>
              <a:defRPr/>
            </a:pPr>
            <a:r>
              <a:rPr lang="en-US" dirty="0"/>
              <a:t>                  790                 1000                      1790          </a:t>
            </a:r>
          </a:p>
          <a:p>
            <a:pPr marL="457200" indent="-457200">
              <a:buFont typeface="Arial" pitchFamily="34" charset="0"/>
              <a:buAutoNum type="arabicPlain" startAt="13"/>
              <a:defRPr/>
            </a:pPr>
            <a:r>
              <a:rPr lang="en-US" dirty="0"/>
              <a:t>                  860                   900                      </a:t>
            </a:r>
            <a:r>
              <a:rPr lang="en-US" b="1" dirty="0"/>
              <a:t>1760</a:t>
            </a:r>
            <a:r>
              <a:rPr lang="en-US" dirty="0"/>
              <a:t>     </a:t>
            </a:r>
          </a:p>
          <a:p>
            <a:pPr marL="457200" indent="-457200">
              <a:defRPr/>
            </a:pPr>
            <a:r>
              <a:rPr lang="en-US" dirty="0"/>
              <a:t>12                   940                    860                      1800      </a:t>
            </a:r>
          </a:p>
          <a:p>
            <a:pPr marL="457200" indent="-457200">
              <a:defRPr/>
            </a:pPr>
            <a:r>
              <a:rPr lang="en-US" dirty="0"/>
              <a:t>11                  1020                   820                      1840                               </a:t>
            </a:r>
          </a:p>
          <a:p>
            <a:pPr marL="457200" indent="-457200">
              <a:buFont typeface="Arial" pitchFamily="34" charset="0"/>
              <a:buAutoNum type="arabicPlain" startAt="10"/>
              <a:defRPr/>
            </a:pPr>
            <a:r>
              <a:rPr lang="en-US" dirty="0"/>
              <a:t>                1290                   790                       2080 </a:t>
            </a:r>
          </a:p>
          <a:p>
            <a:pPr marL="0" indent="0">
              <a:defRPr/>
            </a:pPr>
            <a:r>
              <a:rPr lang="en-US" dirty="0"/>
              <a:t>     </a:t>
            </a:r>
          </a:p>
          <a:p>
            <a:pPr marL="457200" indent="-457200">
              <a:defRPr/>
            </a:pPr>
            <a:r>
              <a:rPr lang="en-US" dirty="0"/>
              <a:t>Optimum Cost-Time: $ 1760 / 13 Weeks</a:t>
            </a:r>
          </a:p>
          <a:p>
            <a:pPr marL="457200" indent="-457200">
              <a:defRPr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D122-6316-36D7-AA7B-73BA5E9AAA2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Exercise (Pages 496-497 - 5)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6C2DB3-C70C-F594-1FE6-BF59E35C78D4}"/>
                  </a:ext>
                </a:extLst>
              </p14:cNvPr>
              <p14:cNvContentPartPr/>
              <p14:nvPr/>
            </p14:nvContentPartPr>
            <p14:xfrm>
              <a:off x="6695640" y="3722040"/>
              <a:ext cx="1046160" cy="364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6C2DB3-C70C-F594-1FE6-BF59E35C78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6280" y="3712680"/>
                <a:ext cx="1064880" cy="383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16D56A-133E-6D5E-9CBA-29E2B8099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algn="ctr">
              <a:defRPr/>
            </a:pPr>
            <a:r>
              <a:rPr lang="en-US" sz="9600" dirty="0">
                <a:solidFill>
                  <a:srgbClr val="00B050"/>
                </a:solidFill>
              </a:rPr>
              <a:t>Thank You!</a:t>
            </a:r>
          </a:p>
          <a:p>
            <a:pPr algn="ctr">
              <a:defRPr/>
            </a:pPr>
            <a:endParaRPr lang="en-US" dirty="0">
              <a:solidFill>
                <a:schemeClr val="accent4"/>
              </a:solidFill>
            </a:endParaRP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341A-5AFE-3E95-1098-7B60C9D9897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/>
              <a:t>Project Management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914F2533-7A50-8B75-42A9-88A30314C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When project durations are imposed, direct costs no longer represent low-cost, efficient methods.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Any reduction in activity time adds to the cost of the activity.</a:t>
            </a:r>
          </a:p>
          <a:p>
            <a:pPr algn="just" fontAlgn="base">
              <a:spcAft>
                <a:spcPct val="0"/>
              </a:spcAft>
            </a:pPr>
            <a:endParaRPr lang="en-US" altLang="en-US" sz="2000"/>
          </a:p>
          <a:p>
            <a:pPr algn="just" fontAlgn="base">
              <a:spcAft>
                <a:spcPct val="0"/>
              </a:spcAft>
            </a:pPr>
            <a:r>
              <a:rPr lang="en-US" altLang="en-US" sz="2800"/>
              <a:t>When you shorten the duration,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Indirect costs – there are savings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Direct costs – there is increase in the cost</a:t>
            </a:r>
          </a:p>
          <a:p>
            <a:pPr algn="just" fontAlgn="base">
              <a:spcAft>
                <a:spcPct val="0"/>
              </a:spcAft>
            </a:pPr>
            <a:endParaRPr lang="en-US" altLang="en-US" sz="2800"/>
          </a:p>
          <a:p>
            <a:pPr algn="just" fontAlgn="base">
              <a:spcAft>
                <a:spcPct val="0"/>
              </a:spcAft>
            </a:pPr>
            <a:r>
              <a:rPr lang="en-US" altLang="en-US" sz="2800"/>
              <a:t>Ideally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Incremental Indirect cost savings &gt; incremental direct cost expenditure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C82E2-804B-36A7-FF60-D5668B0720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Project Cost-Duration Graph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77A77DA-316F-4330-A098-05EB0667E08C}"/>
                  </a:ext>
                </a:extLst>
              </p14:cNvPr>
              <p14:cNvContentPartPr/>
              <p14:nvPr/>
            </p14:nvContentPartPr>
            <p14:xfrm>
              <a:off x="243720" y="1012680"/>
              <a:ext cx="6679800" cy="484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77A77DA-316F-4330-A098-05EB0667E0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4360" y="1003320"/>
                <a:ext cx="6698520" cy="4863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4115A-317E-21B7-F48B-8E0E46D446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/>
              <a:t>Project Cost-Duration Graph</a:t>
            </a:r>
          </a:p>
        </p:txBody>
      </p:sp>
      <p:pic>
        <p:nvPicPr>
          <p:cNvPr id="18435" name="Picture 4" descr="D:\Desktop\ET ZC423-L9\Fig 9.1.png">
            <a:extLst>
              <a:ext uri="{FF2B5EF4-FFF2-40B4-BE49-F238E27FC236}">
                <a16:creationId xmlns:a16="http://schemas.microsoft.com/office/drawing/2014/main" id="{A3BE446D-7B4A-0C6D-98FE-2D67891593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1493838"/>
            <a:ext cx="8048625" cy="4525962"/>
          </a:xfrm>
          <a:noFill/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9F2E47-B65F-AB74-4A2E-6FEE8CB82292}"/>
                  </a:ext>
                </a:extLst>
              </p14:cNvPr>
              <p14:cNvContentPartPr/>
              <p14:nvPr/>
            </p14:nvContentPartPr>
            <p14:xfrm>
              <a:off x="3821040" y="1994400"/>
              <a:ext cx="4520880" cy="2961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9F2E47-B65F-AB74-4A2E-6FEE8CB822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1680" y="1985040"/>
                <a:ext cx="4539600" cy="298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>
            <a:extLst>
              <a:ext uri="{FF2B5EF4-FFF2-40B4-BE49-F238E27FC236}">
                <a16:creationId xmlns:a16="http://schemas.microsoft.com/office/drawing/2014/main" id="{94078AA4-20BE-9CD4-58BF-8A641A86F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endParaRPr lang="en-US" alt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84E90-B1D2-EA37-E1AD-61C16FE3BC3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CONSTRUCTING A PROJECT COST-DURATION GRAPH</a:t>
            </a:r>
          </a:p>
        </p:txBody>
      </p:sp>
      <p:pic>
        <p:nvPicPr>
          <p:cNvPr id="19460" name="Picture 4" descr="D:\Desktop\ET ZC423-L9\Fig 9.2.png">
            <a:extLst>
              <a:ext uri="{FF2B5EF4-FFF2-40B4-BE49-F238E27FC236}">
                <a16:creationId xmlns:a16="http://schemas.microsoft.com/office/drawing/2014/main" id="{983DE4C4-0796-2EFC-C779-046CF2E6E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2C933D-9AB5-D55E-B85D-E1AC1BED5C87}"/>
                  </a:ext>
                </a:extLst>
              </p14:cNvPr>
              <p14:cNvContentPartPr/>
              <p14:nvPr/>
            </p14:nvContentPartPr>
            <p14:xfrm>
              <a:off x="1731960" y="2583000"/>
              <a:ext cx="7316640" cy="3501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2C933D-9AB5-D55E-B85D-E1AC1BED5C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2600" y="2573640"/>
                <a:ext cx="7335360" cy="3520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>
            <a:extLst>
              <a:ext uri="{FF2B5EF4-FFF2-40B4-BE49-F238E27FC236}">
                <a16:creationId xmlns:a16="http://schemas.microsoft.com/office/drawing/2014/main" id="{B7373CE2-EE4F-0F23-1D0D-3019454BE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</a:pPr>
            <a:r>
              <a:rPr lang="en-US" altLang="en-US"/>
              <a:t>Useful Terms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3200"/>
              <a:t>Normal time </a:t>
            </a:r>
            <a:r>
              <a:rPr lang="en-US" altLang="en-US"/>
              <a:t>for an activity represents low-cost, realistic, efficient ways for completing the activity under normal conditions.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3200"/>
              <a:t>Crashing </a:t>
            </a:r>
            <a:r>
              <a:rPr lang="en-US" altLang="en-US"/>
              <a:t>is reducing the duration of an activity to accelerate its completion. 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3200"/>
              <a:t>Crash time </a:t>
            </a:r>
            <a:r>
              <a:rPr lang="en-US" altLang="en-US"/>
              <a:t>is the shortest possible time in which an activity can realistically be completed.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3200"/>
              <a:t>Crash cost </a:t>
            </a:r>
            <a:r>
              <a:rPr lang="en-US" altLang="en-US"/>
              <a:t>is the </a:t>
            </a:r>
            <a:r>
              <a:rPr lang="en-US" altLang="en-US" i="1"/>
              <a:t>direct</a:t>
            </a:r>
            <a:r>
              <a:rPr lang="en-US" altLang="en-US"/>
              <a:t> cost of completing an activity in its crash time. </a:t>
            </a:r>
          </a:p>
          <a:p>
            <a:pPr algn="just" fontAlgn="base">
              <a:spcAft>
                <a:spcPct val="0"/>
              </a:spcAft>
            </a:pPr>
            <a:r>
              <a:rPr lang="en-US" altLang="en-US"/>
              <a:t>   Crash Cost &gt; Normal Cost       Crash Time &lt; Normal Time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endParaRPr lang="en-US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3E5402-66C5-BA22-5576-B7F42E1876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dirty="0"/>
              <a:t>Constructing a Project Cost-Duration Graph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>
            <a:extLst>
              <a:ext uri="{FF2B5EF4-FFF2-40B4-BE49-F238E27FC236}">
                <a16:creationId xmlns:a16="http://schemas.microsoft.com/office/drawing/2014/main" id="{69E398C1-7F76-F6E2-7CD3-AAEF7891E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93838"/>
            <a:ext cx="8229600" cy="4525962"/>
          </a:xfrm>
        </p:spPr>
        <p:txBody>
          <a:bodyPr/>
          <a:lstStyle/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Identify critical activities that can be shortened with the smallest increase in cost per unit time.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The slope of the line connecting the normal point and the crash point represents the cost of reducing the time of the activity per unit of time.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A steeper slope means that it will cost more to shorten one time unit.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The activities with the least slope will cost the least to reduce the duration one unit time.</a:t>
            </a:r>
          </a:p>
          <a:p>
            <a:pPr algn="just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/>
              <a:t>Having calculated the slope of activities, the project manager can arrive at a decision as to which activities to shorten.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5013C-78C9-36B4-E472-F07DD7AC9CA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Constructing Cost-Duration Graph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04A6ADA098944EB294D577DC80F0D1" ma:contentTypeVersion="29" ma:contentTypeDescription="Create a new document." ma:contentTypeScope="" ma:versionID="c93c7edd713cc600b0b4dbc647130759">
  <xsd:schema xmlns:xsd="http://www.w3.org/2001/XMLSchema" xmlns:xs="http://www.w3.org/2001/XMLSchema" xmlns:p="http://schemas.microsoft.com/office/2006/metadata/properties" xmlns:ns2="0192c144-0bc9-406b-ba7c-16be2358a8f1" targetNamespace="http://schemas.microsoft.com/office/2006/metadata/properties" ma:root="true" ma:fieldsID="4bc978bb8e5f0c007cbf3d6c31d4125f" ns2:_="">
    <xsd:import namespace="0192c144-0bc9-406b-ba7c-16be2358a8f1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92c144-0bc9-406b-ba7c-16be2358a8f1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3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3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3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udent_Groups xmlns="0192c144-0bc9-406b-ba7c-16be2358a8f1">
      <UserInfo>
        <DisplayName/>
        <AccountId xsi:nil="true"/>
        <AccountType/>
      </UserInfo>
    </Student_Groups>
    <Distribution_Groups xmlns="0192c144-0bc9-406b-ba7c-16be2358a8f1" xsi:nil="true"/>
    <Math_Settings xmlns="0192c144-0bc9-406b-ba7c-16be2358a8f1" xsi:nil="true"/>
    <Templates xmlns="0192c144-0bc9-406b-ba7c-16be2358a8f1" xsi:nil="true"/>
    <AppVersion xmlns="0192c144-0bc9-406b-ba7c-16be2358a8f1" xsi:nil="true"/>
    <TeamsChannelId xmlns="0192c144-0bc9-406b-ba7c-16be2358a8f1" xsi:nil="true"/>
    <Invited_Teachers xmlns="0192c144-0bc9-406b-ba7c-16be2358a8f1" xsi:nil="true"/>
    <IsNotebookLocked xmlns="0192c144-0bc9-406b-ba7c-16be2358a8f1" xsi:nil="true"/>
    <Students xmlns="0192c144-0bc9-406b-ba7c-16be2358a8f1">
      <UserInfo>
        <DisplayName/>
        <AccountId xsi:nil="true"/>
        <AccountType/>
      </UserInfo>
    </Students>
    <Has_Teacher_Only_SectionGroup xmlns="0192c144-0bc9-406b-ba7c-16be2358a8f1" xsi:nil="true"/>
    <FolderType xmlns="0192c144-0bc9-406b-ba7c-16be2358a8f1" xsi:nil="true"/>
    <Teachers xmlns="0192c144-0bc9-406b-ba7c-16be2358a8f1">
      <UserInfo>
        <DisplayName/>
        <AccountId xsi:nil="true"/>
        <AccountType/>
      </UserInfo>
    </Teachers>
    <Self_Registration_Enabled xmlns="0192c144-0bc9-406b-ba7c-16be2358a8f1" xsi:nil="true"/>
    <LMS_Mappings xmlns="0192c144-0bc9-406b-ba7c-16be2358a8f1" xsi:nil="true"/>
    <NotebookType xmlns="0192c144-0bc9-406b-ba7c-16be2358a8f1" xsi:nil="true"/>
    <DefaultSectionNames xmlns="0192c144-0bc9-406b-ba7c-16be2358a8f1" xsi:nil="true"/>
    <Is_Collaboration_Space_Locked xmlns="0192c144-0bc9-406b-ba7c-16be2358a8f1" xsi:nil="true"/>
    <Teams_Channel_Section_Location xmlns="0192c144-0bc9-406b-ba7c-16be2358a8f1" xsi:nil="true"/>
    <CultureName xmlns="0192c144-0bc9-406b-ba7c-16be2358a8f1" xsi:nil="true"/>
    <Owner xmlns="0192c144-0bc9-406b-ba7c-16be2358a8f1">
      <UserInfo>
        <DisplayName/>
        <AccountId xsi:nil="true"/>
        <AccountType/>
      </UserInfo>
    </Owner>
    <Invited_Students xmlns="0192c144-0bc9-406b-ba7c-16be2358a8f1" xsi:nil="true"/>
  </documentManagement>
</p:properties>
</file>

<file path=customXml/itemProps1.xml><?xml version="1.0" encoding="utf-8"?>
<ds:datastoreItem xmlns:ds="http://schemas.openxmlformats.org/officeDocument/2006/customXml" ds:itemID="{8E27C831-79D1-4C15-986F-36D1FDC932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92c144-0bc9-406b-ba7c-16be2358a8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430CA-EAD6-4B92-9EC5-3ECF7C897E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A3A35E-DB7E-4C44-BE23-5D33E9BCEC5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2189</TotalTime>
  <Words>1216</Words>
  <Application>Microsoft Office PowerPoint</Application>
  <PresentationFormat>On-screen Show (4:3)</PresentationFormat>
  <Paragraphs>173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                                                       Reducing Project Duration  Ch. 9, T1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mukund chavan</cp:lastModifiedBy>
  <cp:revision>621</cp:revision>
  <dcterms:created xsi:type="dcterms:W3CDTF">2011-09-14T09:42:05Z</dcterms:created>
  <dcterms:modified xsi:type="dcterms:W3CDTF">2025-05-18T04:01:33Z</dcterms:modified>
</cp:coreProperties>
</file>